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26" r:id="rId2"/>
  </p:sldMasterIdLst>
  <p:notesMasterIdLst>
    <p:notesMasterId r:id="rId28"/>
  </p:notesMasterIdLst>
  <p:sldIdLst>
    <p:sldId id="279" r:id="rId3"/>
    <p:sldId id="276" r:id="rId4"/>
    <p:sldId id="257" r:id="rId5"/>
    <p:sldId id="258" r:id="rId6"/>
    <p:sldId id="283" r:id="rId7"/>
    <p:sldId id="278" r:id="rId8"/>
    <p:sldId id="290" r:id="rId9"/>
    <p:sldId id="291" r:id="rId10"/>
    <p:sldId id="301" r:id="rId11"/>
    <p:sldId id="302" r:id="rId12"/>
    <p:sldId id="303" r:id="rId13"/>
    <p:sldId id="304" r:id="rId14"/>
    <p:sldId id="299" r:id="rId15"/>
    <p:sldId id="300" r:id="rId16"/>
    <p:sldId id="298" r:id="rId17"/>
    <p:sldId id="292" r:id="rId18"/>
    <p:sldId id="293" r:id="rId19"/>
    <p:sldId id="294" r:id="rId20"/>
    <p:sldId id="295" r:id="rId21"/>
    <p:sldId id="296" r:id="rId22"/>
    <p:sldId id="284" r:id="rId23"/>
    <p:sldId id="285" r:id="rId24"/>
    <p:sldId id="286" r:id="rId25"/>
    <p:sldId id="287" r:id="rId26"/>
    <p:sldId id="288" r:id="rId27"/>
  </p:sldIdLst>
  <p:sldSz cx="12192000" cy="6858000"/>
  <p:notesSz cx="6858000" cy="9947275"/>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99FF"/>
    <a:srgbClr val="00CCFF"/>
    <a:srgbClr val="FFFF66"/>
    <a:srgbClr val="0099CC"/>
    <a:srgbClr val="C0C0C0"/>
    <a:srgbClr val="00CC66"/>
    <a:srgbClr val="FFCC66"/>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666"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89824-8804-4CE1-A464-EF37AB413BFA}" type="doc">
      <dgm:prSet loTypeId="urn:microsoft.com/office/officeart/2005/8/layout/lProcess2" loCatId="list" qsTypeId="urn:microsoft.com/office/officeart/2005/8/quickstyle/3d2" qsCatId="3D" csTypeId="urn:microsoft.com/office/officeart/2005/8/colors/accent3_1" csCatId="accent3" phldr="1"/>
      <dgm:spPr/>
      <dgm:t>
        <a:bodyPr/>
        <a:lstStyle/>
        <a:p>
          <a:pPr rtl="1"/>
          <a:endParaRPr lang="fa-IR"/>
        </a:p>
      </dgm:t>
    </dgm:pt>
    <dgm:pt modelId="{5C245465-31A8-48E3-934B-5DD52326A216}">
      <dgm:prSet phldrT="[Text]"/>
      <dgm:spPr/>
      <dgm:t>
        <a:bodyPr/>
        <a:lstStyle/>
        <a:p>
          <a:pPr algn="ctr" rtl="1"/>
          <a:r>
            <a:rPr lang="fa-IR" smtClean="0">
              <a:cs typeface="B Titr" pitchFamily="2" charset="-78"/>
            </a:rPr>
            <a:t>بخش دوم (انتظارات)</a:t>
          </a:r>
          <a:endParaRPr lang="fa-IR">
            <a:cs typeface="B Titr" pitchFamily="2" charset="-78"/>
          </a:endParaRPr>
        </a:p>
      </dgm:t>
    </dgm:pt>
    <dgm:pt modelId="{39FEE081-8BA5-4D27-8FAC-21D481673113}" type="parTrans" cxnId="{A1CD840D-8633-4B2D-BA01-6872C65A2FE8}">
      <dgm:prSet/>
      <dgm:spPr/>
      <dgm:t>
        <a:bodyPr/>
        <a:lstStyle/>
        <a:p>
          <a:pPr algn="ctr" rtl="1"/>
          <a:endParaRPr lang="fa-IR">
            <a:solidFill>
              <a:srgbClr val="000066"/>
            </a:solidFill>
            <a:cs typeface="B Titr" pitchFamily="2" charset="-78"/>
          </a:endParaRPr>
        </a:p>
      </dgm:t>
    </dgm:pt>
    <dgm:pt modelId="{FE4E0174-313B-4911-B0EC-44DF01D6BCEF}" type="sibTrans" cxnId="{A1CD840D-8633-4B2D-BA01-6872C65A2FE8}">
      <dgm:prSet/>
      <dgm:spPr/>
      <dgm:t>
        <a:bodyPr/>
        <a:lstStyle/>
        <a:p>
          <a:pPr algn="ctr" rtl="1"/>
          <a:endParaRPr lang="fa-IR">
            <a:solidFill>
              <a:srgbClr val="000066"/>
            </a:solidFill>
            <a:cs typeface="B Titr" pitchFamily="2" charset="-78"/>
          </a:endParaRPr>
        </a:p>
      </dgm:t>
    </dgm:pt>
    <dgm:pt modelId="{711F54A0-651D-4E88-8C7E-A1CA3824D43C}">
      <dgm:prSet phldrT="[Text]" custT="1"/>
      <dgm:spPr/>
      <dgm:t>
        <a:bodyPr/>
        <a:lstStyle/>
        <a:p>
          <a:pPr algn="ctr" rtl="1"/>
          <a:r>
            <a:rPr lang="fa-IR" sz="2000" dirty="0" smtClean="0">
              <a:cs typeface="B Titr" pitchFamily="2" charset="-78"/>
            </a:rPr>
            <a:t>بعد روشی </a:t>
          </a:r>
        </a:p>
        <a:p>
          <a:pPr algn="ctr" rtl="1"/>
          <a:r>
            <a:rPr lang="fa-IR" sz="2000" dirty="0" smtClean="0">
              <a:cs typeface="B Titr" pitchFamily="2" charset="-78"/>
            </a:rPr>
            <a:t>(فعل جمله هدفی)</a:t>
          </a:r>
          <a:endParaRPr lang="fa-IR" sz="2000" dirty="0">
            <a:cs typeface="B Titr" pitchFamily="2" charset="-78"/>
          </a:endParaRPr>
        </a:p>
      </dgm:t>
    </dgm:pt>
    <dgm:pt modelId="{62F62CDB-E6A5-4C29-A4E5-5661A0390A48}" type="parTrans" cxnId="{CCABC93F-7827-4EB5-AB1E-8701810DD5E3}">
      <dgm:prSet/>
      <dgm:spPr/>
      <dgm:t>
        <a:bodyPr/>
        <a:lstStyle/>
        <a:p>
          <a:pPr algn="ctr" rtl="1"/>
          <a:endParaRPr lang="fa-IR">
            <a:solidFill>
              <a:srgbClr val="000066"/>
            </a:solidFill>
            <a:cs typeface="B Titr" pitchFamily="2" charset="-78"/>
          </a:endParaRPr>
        </a:p>
      </dgm:t>
    </dgm:pt>
    <dgm:pt modelId="{BCF5B5C1-9A49-4392-9B80-588116E4090D}" type="sibTrans" cxnId="{CCABC93F-7827-4EB5-AB1E-8701810DD5E3}">
      <dgm:prSet/>
      <dgm:spPr/>
      <dgm:t>
        <a:bodyPr/>
        <a:lstStyle/>
        <a:p>
          <a:pPr algn="ctr" rtl="1"/>
          <a:endParaRPr lang="fa-IR">
            <a:solidFill>
              <a:srgbClr val="000066"/>
            </a:solidFill>
            <a:cs typeface="B Titr" pitchFamily="2" charset="-78"/>
          </a:endParaRPr>
        </a:p>
      </dgm:t>
    </dgm:pt>
    <dgm:pt modelId="{23DE901F-42B0-4CD9-8C24-DD3365D1DCAC}">
      <dgm:prSet phldrT="[Text]" custT="1"/>
      <dgm:spPr/>
      <dgm:t>
        <a:bodyPr/>
        <a:lstStyle/>
        <a:p>
          <a:pPr algn="ctr" rtl="1">
            <a:spcAft>
              <a:spcPts val="0"/>
            </a:spcAft>
          </a:pPr>
          <a:r>
            <a:rPr lang="fa-IR" sz="2000" smtClean="0">
              <a:cs typeface="B Titr" pitchFamily="2" charset="-78"/>
            </a:rPr>
            <a:t>بعد مفهومی</a:t>
          </a:r>
        </a:p>
        <a:p>
          <a:pPr algn="ctr" rtl="1">
            <a:spcAft>
              <a:spcPts val="0"/>
            </a:spcAft>
          </a:pPr>
          <a:r>
            <a:rPr lang="fa-IR" sz="1200" smtClean="0">
              <a:cs typeface="B Titr" pitchFamily="2" charset="-78"/>
            </a:rPr>
            <a:t>شایستگی های مورد انتظار</a:t>
          </a:r>
        </a:p>
        <a:p>
          <a:pPr algn="ctr" rtl="1">
            <a:spcAft>
              <a:spcPts val="0"/>
            </a:spcAft>
          </a:pPr>
          <a:r>
            <a:rPr lang="fa-IR" sz="1000" smtClean="0">
              <a:cs typeface="B Titr" pitchFamily="2" charset="-78"/>
            </a:rPr>
            <a:t>(مطابق با هویت دوره و ساحت)  </a:t>
          </a:r>
          <a:endParaRPr lang="fa-IR" sz="1000">
            <a:cs typeface="B Titr" pitchFamily="2" charset="-78"/>
          </a:endParaRPr>
        </a:p>
      </dgm:t>
    </dgm:pt>
    <dgm:pt modelId="{ED1B9CBF-E3CF-4402-AE7A-A1027375336F}" type="parTrans" cxnId="{C83A1766-0E40-4066-8BFD-19B5F0CA2942}">
      <dgm:prSet/>
      <dgm:spPr/>
      <dgm:t>
        <a:bodyPr/>
        <a:lstStyle/>
        <a:p>
          <a:pPr algn="ctr" rtl="1"/>
          <a:endParaRPr lang="fa-IR">
            <a:solidFill>
              <a:srgbClr val="000066"/>
            </a:solidFill>
            <a:cs typeface="B Titr" pitchFamily="2" charset="-78"/>
          </a:endParaRPr>
        </a:p>
      </dgm:t>
    </dgm:pt>
    <dgm:pt modelId="{3A3F60B7-D1BC-4838-8AE3-DD06ECB2DCB1}" type="sibTrans" cxnId="{C83A1766-0E40-4066-8BFD-19B5F0CA2942}">
      <dgm:prSet/>
      <dgm:spPr/>
      <dgm:t>
        <a:bodyPr/>
        <a:lstStyle/>
        <a:p>
          <a:pPr algn="ctr" rtl="1"/>
          <a:endParaRPr lang="fa-IR">
            <a:solidFill>
              <a:srgbClr val="000066"/>
            </a:solidFill>
            <a:cs typeface="B Titr" pitchFamily="2" charset="-78"/>
          </a:endParaRPr>
        </a:p>
      </dgm:t>
    </dgm:pt>
    <dgm:pt modelId="{E3D9C460-CF30-4DB6-B05F-47E4DD4B2A69}">
      <dgm:prSet phldrT="[Text]"/>
      <dgm:spPr/>
      <dgm:t>
        <a:bodyPr/>
        <a:lstStyle/>
        <a:p>
          <a:pPr algn="ctr" rtl="1"/>
          <a:r>
            <a:rPr lang="fa-IR" smtClean="0">
              <a:cs typeface="B Titr" pitchFamily="2" charset="-78"/>
            </a:rPr>
            <a:t>بخش اول  (موقعیت)</a:t>
          </a:r>
          <a:endParaRPr lang="fa-IR">
            <a:cs typeface="B Titr" pitchFamily="2" charset="-78"/>
          </a:endParaRPr>
        </a:p>
      </dgm:t>
    </dgm:pt>
    <dgm:pt modelId="{A95E940A-5848-4A6F-9342-327ADF8E8C70}" type="parTrans" cxnId="{0C7387D5-E489-4D62-BF93-C03BB2BAAB11}">
      <dgm:prSet/>
      <dgm:spPr/>
      <dgm:t>
        <a:bodyPr/>
        <a:lstStyle/>
        <a:p>
          <a:pPr algn="ctr" rtl="1"/>
          <a:endParaRPr lang="fa-IR">
            <a:solidFill>
              <a:srgbClr val="000066"/>
            </a:solidFill>
            <a:cs typeface="B Titr" pitchFamily="2" charset="-78"/>
          </a:endParaRPr>
        </a:p>
      </dgm:t>
    </dgm:pt>
    <dgm:pt modelId="{D226CA3D-AEDE-47BB-B197-A3364BAE307C}" type="sibTrans" cxnId="{0C7387D5-E489-4D62-BF93-C03BB2BAAB11}">
      <dgm:prSet/>
      <dgm:spPr/>
      <dgm:t>
        <a:bodyPr/>
        <a:lstStyle/>
        <a:p>
          <a:pPr algn="ctr" rtl="1"/>
          <a:endParaRPr lang="fa-IR">
            <a:solidFill>
              <a:srgbClr val="000066"/>
            </a:solidFill>
            <a:cs typeface="B Titr" pitchFamily="2" charset="-78"/>
          </a:endParaRPr>
        </a:p>
      </dgm:t>
    </dgm:pt>
    <dgm:pt modelId="{7A3D7A79-3564-4E28-A4EA-A2CB5C4993AC}">
      <dgm:prSet phldrT="[Text]" custT="1"/>
      <dgm:spPr/>
      <dgm:t>
        <a:bodyPr/>
        <a:lstStyle/>
        <a:p>
          <a:pPr algn="ctr" rtl="1"/>
          <a:r>
            <a:rPr lang="fa-IR" sz="2000" smtClean="0">
              <a:cs typeface="B Titr" pitchFamily="2" charset="-78"/>
            </a:rPr>
            <a:t>بعد روشی</a:t>
          </a:r>
          <a:endParaRPr lang="fa-IR" sz="2000">
            <a:cs typeface="B Titr" pitchFamily="2" charset="-78"/>
          </a:endParaRPr>
        </a:p>
      </dgm:t>
    </dgm:pt>
    <dgm:pt modelId="{34099046-7631-41BE-B5BA-86D94567B755}" type="parTrans" cxnId="{A0766EF5-4361-4C06-AF4C-40ADC8452C51}">
      <dgm:prSet/>
      <dgm:spPr/>
      <dgm:t>
        <a:bodyPr/>
        <a:lstStyle/>
        <a:p>
          <a:pPr algn="ctr" rtl="1"/>
          <a:endParaRPr lang="fa-IR">
            <a:solidFill>
              <a:srgbClr val="000066"/>
            </a:solidFill>
            <a:cs typeface="B Titr" pitchFamily="2" charset="-78"/>
          </a:endParaRPr>
        </a:p>
      </dgm:t>
    </dgm:pt>
    <dgm:pt modelId="{D53B6617-C014-42EB-BCDD-315DB8307B33}" type="sibTrans" cxnId="{A0766EF5-4361-4C06-AF4C-40ADC8452C51}">
      <dgm:prSet/>
      <dgm:spPr/>
      <dgm:t>
        <a:bodyPr/>
        <a:lstStyle/>
        <a:p>
          <a:pPr algn="ctr" rtl="1"/>
          <a:endParaRPr lang="fa-IR">
            <a:solidFill>
              <a:srgbClr val="000066"/>
            </a:solidFill>
            <a:cs typeface="B Titr" pitchFamily="2" charset="-78"/>
          </a:endParaRPr>
        </a:p>
      </dgm:t>
    </dgm:pt>
    <dgm:pt modelId="{C0790D9C-B47A-4300-8B4C-45136A1CD9D0}">
      <dgm:prSet phldrT="[Text]" custT="1"/>
      <dgm:spPr/>
      <dgm:t>
        <a:bodyPr/>
        <a:lstStyle/>
        <a:p>
          <a:pPr algn="ctr" rtl="1">
            <a:spcAft>
              <a:spcPts val="0"/>
            </a:spcAft>
          </a:pPr>
          <a:r>
            <a:rPr lang="fa-IR" sz="2000" smtClean="0">
              <a:cs typeface="B Titr" pitchFamily="2" charset="-78"/>
            </a:rPr>
            <a:t>بعد مفهومی</a:t>
          </a:r>
        </a:p>
        <a:p>
          <a:pPr algn="ctr" rtl="1">
            <a:spcAft>
              <a:spcPts val="0"/>
            </a:spcAft>
          </a:pPr>
          <a:r>
            <a:rPr lang="fa-IR" sz="1200" smtClean="0">
              <a:cs typeface="B Titr" pitchFamily="2" charset="-78"/>
            </a:rPr>
            <a:t>شایستگی های موجود </a:t>
          </a:r>
        </a:p>
        <a:p>
          <a:pPr algn="ctr" rtl="1">
            <a:spcAft>
              <a:spcPts val="0"/>
            </a:spcAft>
          </a:pPr>
          <a:r>
            <a:rPr lang="fa-IR" sz="1000" smtClean="0">
              <a:cs typeface="B Titr" pitchFamily="2" charset="-78"/>
            </a:rPr>
            <a:t>(مطابق با هویت دوره و ساحت)  </a:t>
          </a:r>
          <a:endParaRPr lang="fa-IR" sz="1000">
            <a:cs typeface="B Titr" pitchFamily="2" charset="-78"/>
          </a:endParaRPr>
        </a:p>
      </dgm:t>
    </dgm:pt>
    <dgm:pt modelId="{90D0E4E2-F9D8-481B-BA92-64ACF7BAE47B}" type="parTrans" cxnId="{E2B77436-77F1-4616-B62D-998D6AF976CB}">
      <dgm:prSet/>
      <dgm:spPr/>
      <dgm:t>
        <a:bodyPr/>
        <a:lstStyle/>
        <a:p>
          <a:pPr algn="ctr" rtl="1"/>
          <a:endParaRPr lang="fa-IR">
            <a:solidFill>
              <a:srgbClr val="000066"/>
            </a:solidFill>
            <a:cs typeface="B Titr" pitchFamily="2" charset="-78"/>
          </a:endParaRPr>
        </a:p>
      </dgm:t>
    </dgm:pt>
    <dgm:pt modelId="{F7D5ABDB-7E1E-478E-9C0D-1C595CC27D7F}" type="sibTrans" cxnId="{E2B77436-77F1-4616-B62D-998D6AF976CB}">
      <dgm:prSet/>
      <dgm:spPr/>
      <dgm:t>
        <a:bodyPr/>
        <a:lstStyle/>
        <a:p>
          <a:pPr algn="ctr" rtl="1"/>
          <a:endParaRPr lang="fa-IR">
            <a:solidFill>
              <a:srgbClr val="000066"/>
            </a:solidFill>
            <a:cs typeface="B Titr" pitchFamily="2" charset="-78"/>
          </a:endParaRPr>
        </a:p>
      </dgm:t>
    </dgm:pt>
    <dgm:pt modelId="{76F12C02-AF13-45DB-BEFB-29372C4B5EA6}">
      <dgm:prSet custT="1"/>
      <dgm:spPr/>
      <dgm:t>
        <a:bodyPr/>
        <a:lstStyle/>
        <a:p>
          <a:pPr rtl="1"/>
          <a:r>
            <a:rPr lang="fa-IR" sz="2400" smtClean="0">
              <a:cs typeface="B Titr" pitchFamily="2" charset="-78"/>
            </a:rPr>
            <a:t>+</a:t>
          </a:r>
          <a:endParaRPr lang="fa-IR" sz="700">
            <a:cs typeface="B Titr" pitchFamily="2" charset="-78"/>
          </a:endParaRPr>
        </a:p>
      </dgm:t>
    </dgm:pt>
    <dgm:pt modelId="{4F9C1CA7-05D6-45DB-9023-BC1AFEB1DA09}" type="parTrans" cxnId="{E3EA9D32-D4ED-4F1C-A1D6-0E3AB4758C1A}">
      <dgm:prSet/>
      <dgm:spPr/>
      <dgm:t>
        <a:bodyPr/>
        <a:lstStyle/>
        <a:p>
          <a:pPr rtl="1"/>
          <a:endParaRPr lang="fa-IR"/>
        </a:p>
      </dgm:t>
    </dgm:pt>
    <dgm:pt modelId="{F58B11AB-B74D-4129-9EE8-0C35F72C5A51}" type="sibTrans" cxnId="{E3EA9D32-D4ED-4F1C-A1D6-0E3AB4758C1A}">
      <dgm:prSet/>
      <dgm:spPr/>
      <dgm:t>
        <a:bodyPr/>
        <a:lstStyle/>
        <a:p>
          <a:pPr rtl="1"/>
          <a:endParaRPr lang="fa-IR"/>
        </a:p>
      </dgm:t>
    </dgm:pt>
    <dgm:pt modelId="{E17650D2-6D22-49FA-8E1C-DCBDAFAC64E8}">
      <dgm:prSet custT="1"/>
      <dgm:spPr/>
      <dgm:t>
        <a:bodyPr/>
        <a:lstStyle/>
        <a:p>
          <a:pPr rtl="1"/>
          <a:r>
            <a:rPr lang="fa-IR" sz="2400" smtClean="0">
              <a:cs typeface="B Titr" pitchFamily="2" charset="-78"/>
            </a:rPr>
            <a:t>+</a:t>
          </a:r>
          <a:endParaRPr lang="fa-IR" sz="1000">
            <a:cs typeface="B Titr" pitchFamily="2" charset="-78"/>
          </a:endParaRPr>
        </a:p>
      </dgm:t>
    </dgm:pt>
    <dgm:pt modelId="{2ADE7084-900C-45DF-BAB2-4D16219258EC}" type="sibTrans" cxnId="{5C967C0F-2901-49A9-BF50-5499A000DC8B}">
      <dgm:prSet/>
      <dgm:spPr/>
      <dgm:t>
        <a:bodyPr/>
        <a:lstStyle/>
        <a:p>
          <a:pPr rtl="1"/>
          <a:endParaRPr lang="fa-IR"/>
        </a:p>
      </dgm:t>
    </dgm:pt>
    <dgm:pt modelId="{2024757A-79FA-4B04-83DE-32179C3A8C4C}" type="parTrans" cxnId="{5C967C0F-2901-49A9-BF50-5499A000DC8B}">
      <dgm:prSet/>
      <dgm:spPr/>
      <dgm:t>
        <a:bodyPr/>
        <a:lstStyle/>
        <a:p>
          <a:pPr rtl="1"/>
          <a:endParaRPr lang="fa-IR"/>
        </a:p>
      </dgm:t>
    </dgm:pt>
    <dgm:pt modelId="{5CAC79EA-3ED4-41F8-BD44-75A95BAD36A5}">
      <dgm:prSet custT="1"/>
      <dgm:spPr/>
      <dgm:t>
        <a:bodyPr/>
        <a:lstStyle/>
        <a:p>
          <a:pPr rtl="1"/>
          <a:r>
            <a:rPr lang="fa-IR" sz="3200">
              <a:cs typeface="B Titr" pitchFamily="2" charset="-78"/>
            </a:rPr>
            <a:t>+</a:t>
          </a:r>
        </a:p>
      </dgm:t>
    </dgm:pt>
    <dgm:pt modelId="{62235A66-00A4-4755-8552-C0ABD5DB1F59}" type="parTrans" cxnId="{5239B1FB-8790-4AFE-9302-A326BD34E571}">
      <dgm:prSet/>
      <dgm:spPr/>
      <dgm:t>
        <a:bodyPr/>
        <a:lstStyle/>
        <a:p>
          <a:pPr rtl="1"/>
          <a:endParaRPr lang="fa-IR"/>
        </a:p>
      </dgm:t>
    </dgm:pt>
    <dgm:pt modelId="{37FFD509-4DCE-4C39-A031-BCC7AF0A482F}" type="sibTrans" cxnId="{5239B1FB-8790-4AFE-9302-A326BD34E571}">
      <dgm:prSet/>
      <dgm:spPr/>
      <dgm:t>
        <a:bodyPr/>
        <a:lstStyle/>
        <a:p>
          <a:pPr rtl="1"/>
          <a:endParaRPr lang="fa-IR"/>
        </a:p>
      </dgm:t>
    </dgm:pt>
    <dgm:pt modelId="{FB8D0499-8081-44E7-9A38-5CFEF8880B81}" type="pres">
      <dgm:prSet presAssocID="{D1E89824-8804-4CE1-A464-EF37AB413BFA}" presName="theList" presStyleCnt="0">
        <dgm:presLayoutVars>
          <dgm:dir/>
          <dgm:animLvl val="lvl"/>
          <dgm:resizeHandles val="exact"/>
        </dgm:presLayoutVars>
      </dgm:prSet>
      <dgm:spPr/>
      <dgm:t>
        <a:bodyPr/>
        <a:lstStyle/>
        <a:p>
          <a:pPr rtl="1"/>
          <a:endParaRPr lang="fa-IR"/>
        </a:p>
      </dgm:t>
    </dgm:pt>
    <dgm:pt modelId="{AB994B91-37E4-4135-89FF-C7F7487B5892}" type="pres">
      <dgm:prSet presAssocID="{5C245465-31A8-48E3-934B-5DD52326A216}" presName="compNode" presStyleCnt="0"/>
      <dgm:spPr/>
      <dgm:t>
        <a:bodyPr/>
        <a:lstStyle/>
        <a:p>
          <a:endParaRPr lang="en-US"/>
        </a:p>
      </dgm:t>
    </dgm:pt>
    <dgm:pt modelId="{C0DCB2D1-710F-4B9F-A4B1-5508FC7B7136}" type="pres">
      <dgm:prSet presAssocID="{5C245465-31A8-48E3-934B-5DD52326A216}" presName="aNode" presStyleLbl="bgShp" presStyleIdx="0" presStyleCnt="3"/>
      <dgm:spPr/>
      <dgm:t>
        <a:bodyPr/>
        <a:lstStyle/>
        <a:p>
          <a:pPr rtl="1"/>
          <a:endParaRPr lang="fa-IR"/>
        </a:p>
      </dgm:t>
    </dgm:pt>
    <dgm:pt modelId="{316BBC15-6C6F-481A-8DE7-A1D56166AB55}" type="pres">
      <dgm:prSet presAssocID="{5C245465-31A8-48E3-934B-5DD52326A216}" presName="textNode" presStyleLbl="bgShp" presStyleIdx="0" presStyleCnt="3"/>
      <dgm:spPr/>
      <dgm:t>
        <a:bodyPr/>
        <a:lstStyle/>
        <a:p>
          <a:pPr rtl="1"/>
          <a:endParaRPr lang="fa-IR"/>
        </a:p>
      </dgm:t>
    </dgm:pt>
    <dgm:pt modelId="{283EAAF5-8B00-48A4-A629-BFAEB35A6D4D}" type="pres">
      <dgm:prSet presAssocID="{5C245465-31A8-48E3-934B-5DD52326A216}" presName="compChildNode" presStyleCnt="0"/>
      <dgm:spPr/>
      <dgm:t>
        <a:bodyPr/>
        <a:lstStyle/>
        <a:p>
          <a:endParaRPr lang="en-US"/>
        </a:p>
      </dgm:t>
    </dgm:pt>
    <dgm:pt modelId="{9C7A8728-E7AC-4652-8DA5-954E4381AEB8}" type="pres">
      <dgm:prSet presAssocID="{5C245465-31A8-48E3-934B-5DD52326A216}" presName="theInnerList" presStyleCnt="0"/>
      <dgm:spPr/>
      <dgm:t>
        <a:bodyPr/>
        <a:lstStyle/>
        <a:p>
          <a:endParaRPr lang="en-US"/>
        </a:p>
      </dgm:t>
    </dgm:pt>
    <dgm:pt modelId="{1A9C36CF-9376-451F-BB81-4E4B59D145A2}" type="pres">
      <dgm:prSet presAssocID="{711F54A0-651D-4E88-8C7E-A1CA3824D43C}" presName="childNode" presStyleLbl="node1" presStyleIdx="0" presStyleCnt="6">
        <dgm:presLayoutVars>
          <dgm:bulletEnabled val="1"/>
        </dgm:presLayoutVars>
      </dgm:prSet>
      <dgm:spPr/>
      <dgm:t>
        <a:bodyPr/>
        <a:lstStyle/>
        <a:p>
          <a:pPr rtl="1"/>
          <a:endParaRPr lang="fa-IR"/>
        </a:p>
      </dgm:t>
    </dgm:pt>
    <dgm:pt modelId="{1148C538-D2DD-4BCE-91B1-694F14A5481E}" type="pres">
      <dgm:prSet presAssocID="{711F54A0-651D-4E88-8C7E-A1CA3824D43C}" presName="aSpace2" presStyleCnt="0"/>
      <dgm:spPr/>
      <dgm:t>
        <a:bodyPr/>
        <a:lstStyle/>
        <a:p>
          <a:endParaRPr lang="en-US"/>
        </a:p>
      </dgm:t>
    </dgm:pt>
    <dgm:pt modelId="{FF38EFF5-1B92-44D8-8FDE-9990DF606348}" type="pres">
      <dgm:prSet presAssocID="{76F12C02-AF13-45DB-BEFB-29372C4B5EA6}" presName="childNode" presStyleLbl="node1" presStyleIdx="1" presStyleCnt="6" custScaleX="17290" custScaleY="35117">
        <dgm:presLayoutVars>
          <dgm:bulletEnabled val="1"/>
        </dgm:presLayoutVars>
      </dgm:prSet>
      <dgm:spPr/>
      <dgm:t>
        <a:bodyPr/>
        <a:lstStyle/>
        <a:p>
          <a:pPr rtl="1"/>
          <a:endParaRPr lang="fa-IR"/>
        </a:p>
      </dgm:t>
    </dgm:pt>
    <dgm:pt modelId="{865493EB-EBE9-44FC-8D9D-509CC46782B4}" type="pres">
      <dgm:prSet presAssocID="{76F12C02-AF13-45DB-BEFB-29372C4B5EA6}" presName="aSpace2" presStyleCnt="0"/>
      <dgm:spPr/>
      <dgm:t>
        <a:bodyPr/>
        <a:lstStyle/>
        <a:p>
          <a:endParaRPr lang="en-US"/>
        </a:p>
      </dgm:t>
    </dgm:pt>
    <dgm:pt modelId="{2D681922-1D8A-4860-9D41-BB120BBAE6F7}" type="pres">
      <dgm:prSet presAssocID="{23DE901F-42B0-4CD9-8C24-DD3365D1DCAC}" presName="childNode" presStyleLbl="node1" presStyleIdx="2" presStyleCnt="6">
        <dgm:presLayoutVars>
          <dgm:bulletEnabled val="1"/>
        </dgm:presLayoutVars>
      </dgm:prSet>
      <dgm:spPr/>
      <dgm:t>
        <a:bodyPr/>
        <a:lstStyle/>
        <a:p>
          <a:pPr rtl="1"/>
          <a:endParaRPr lang="fa-IR"/>
        </a:p>
      </dgm:t>
    </dgm:pt>
    <dgm:pt modelId="{083E7D3E-BCA5-4626-9BB3-C51051B5D074}" type="pres">
      <dgm:prSet presAssocID="{5C245465-31A8-48E3-934B-5DD52326A216}" presName="aSpace" presStyleCnt="0"/>
      <dgm:spPr/>
      <dgm:t>
        <a:bodyPr/>
        <a:lstStyle/>
        <a:p>
          <a:endParaRPr lang="en-US"/>
        </a:p>
      </dgm:t>
    </dgm:pt>
    <dgm:pt modelId="{461A2B30-072E-4CD2-B0AA-860B1E1A03DE}" type="pres">
      <dgm:prSet presAssocID="{5CAC79EA-3ED4-41F8-BD44-75A95BAD36A5}" presName="compNode" presStyleCnt="0"/>
      <dgm:spPr/>
      <dgm:t>
        <a:bodyPr/>
        <a:lstStyle/>
        <a:p>
          <a:endParaRPr lang="en-US"/>
        </a:p>
      </dgm:t>
    </dgm:pt>
    <dgm:pt modelId="{5AB12DFE-82BE-4177-A5DB-E76FFCA8869F}" type="pres">
      <dgm:prSet presAssocID="{5CAC79EA-3ED4-41F8-BD44-75A95BAD36A5}" presName="aNode" presStyleLbl="bgShp" presStyleIdx="1" presStyleCnt="3" custScaleX="16369" custScaleY="5988"/>
      <dgm:spPr/>
      <dgm:t>
        <a:bodyPr/>
        <a:lstStyle/>
        <a:p>
          <a:pPr rtl="1"/>
          <a:endParaRPr lang="fa-IR"/>
        </a:p>
      </dgm:t>
    </dgm:pt>
    <dgm:pt modelId="{3C0BCB26-7CB0-4F04-82CB-D817BAC478AD}" type="pres">
      <dgm:prSet presAssocID="{5CAC79EA-3ED4-41F8-BD44-75A95BAD36A5}" presName="textNode" presStyleLbl="bgShp" presStyleIdx="1" presStyleCnt="3"/>
      <dgm:spPr/>
      <dgm:t>
        <a:bodyPr/>
        <a:lstStyle/>
        <a:p>
          <a:pPr rtl="1"/>
          <a:endParaRPr lang="fa-IR"/>
        </a:p>
      </dgm:t>
    </dgm:pt>
    <dgm:pt modelId="{4A2486FB-4F00-4A2A-B9D8-3D933C81D638}" type="pres">
      <dgm:prSet presAssocID="{5CAC79EA-3ED4-41F8-BD44-75A95BAD36A5}" presName="compChildNode" presStyleCnt="0"/>
      <dgm:spPr/>
      <dgm:t>
        <a:bodyPr/>
        <a:lstStyle/>
        <a:p>
          <a:endParaRPr lang="en-US"/>
        </a:p>
      </dgm:t>
    </dgm:pt>
    <dgm:pt modelId="{1DBC8F27-4C14-4085-8A0A-BFB87CC7F3E0}" type="pres">
      <dgm:prSet presAssocID="{5CAC79EA-3ED4-41F8-BD44-75A95BAD36A5}" presName="theInnerList" presStyleCnt="0"/>
      <dgm:spPr/>
      <dgm:t>
        <a:bodyPr/>
        <a:lstStyle/>
        <a:p>
          <a:endParaRPr lang="en-US"/>
        </a:p>
      </dgm:t>
    </dgm:pt>
    <dgm:pt modelId="{4E953B63-5E40-4EFA-B760-5C99A9AE5498}" type="pres">
      <dgm:prSet presAssocID="{5CAC79EA-3ED4-41F8-BD44-75A95BAD36A5}" presName="aSpace" presStyleCnt="0"/>
      <dgm:spPr/>
      <dgm:t>
        <a:bodyPr/>
        <a:lstStyle/>
        <a:p>
          <a:endParaRPr lang="en-US"/>
        </a:p>
      </dgm:t>
    </dgm:pt>
    <dgm:pt modelId="{5DFF3301-9443-4182-ACA2-22543637C098}" type="pres">
      <dgm:prSet presAssocID="{E3D9C460-CF30-4DB6-B05F-47E4DD4B2A69}" presName="compNode" presStyleCnt="0"/>
      <dgm:spPr/>
      <dgm:t>
        <a:bodyPr/>
        <a:lstStyle/>
        <a:p>
          <a:endParaRPr lang="en-US"/>
        </a:p>
      </dgm:t>
    </dgm:pt>
    <dgm:pt modelId="{272C7435-A685-4CA1-9AD4-C8BA9DB4B418}" type="pres">
      <dgm:prSet presAssocID="{E3D9C460-CF30-4DB6-B05F-47E4DD4B2A69}" presName="aNode" presStyleLbl="bgShp" presStyleIdx="2" presStyleCnt="3"/>
      <dgm:spPr/>
      <dgm:t>
        <a:bodyPr/>
        <a:lstStyle/>
        <a:p>
          <a:pPr rtl="1"/>
          <a:endParaRPr lang="fa-IR"/>
        </a:p>
      </dgm:t>
    </dgm:pt>
    <dgm:pt modelId="{C7C79B83-C7BD-4312-A30B-31BA894A82AB}" type="pres">
      <dgm:prSet presAssocID="{E3D9C460-CF30-4DB6-B05F-47E4DD4B2A69}" presName="textNode" presStyleLbl="bgShp" presStyleIdx="2" presStyleCnt="3"/>
      <dgm:spPr/>
      <dgm:t>
        <a:bodyPr/>
        <a:lstStyle/>
        <a:p>
          <a:pPr rtl="1"/>
          <a:endParaRPr lang="fa-IR"/>
        </a:p>
      </dgm:t>
    </dgm:pt>
    <dgm:pt modelId="{CBDE0EBB-8720-438E-90F2-C08C39E67E09}" type="pres">
      <dgm:prSet presAssocID="{E3D9C460-CF30-4DB6-B05F-47E4DD4B2A69}" presName="compChildNode" presStyleCnt="0"/>
      <dgm:spPr/>
      <dgm:t>
        <a:bodyPr/>
        <a:lstStyle/>
        <a:p>
          <a:endParaRPr lang="en-US"/>
        </a:p>
      </dgm:t>
    </dgm:pt>
    <dgm:pt modelId="{E540EF66-4C35-4AD9-BCB5-4908E7775EA1}" type="pres">
      <dgm:prSet presAssocID="{E3D9C460-CF30-4DB6-B05F-47E4DD4B2A69}" presName="theInnerList" presStyleCnt="0"/>
      <dgm:spPr/>
      <dgm:t>
        <a:bodyPr/>
        <a:lstStyle/>
        <a:p>
          <a:endParaRPr lang="en-US"/>
        </a:p>
      </dgm:t>
    </dgm:pt>
    <dgm:pt modelId="{90F85D29-31FE-42F2-9157-A2C3F3CD0ECB}" type="pres">
      <dgm:prSet presAssocID="{7A3D7A79-3564-4E28-A4EA-A2CB5C4993AC}" presName="childNode" presStyleLbl="node1" presStyleIdx="3" presStyleCnt="6">
        <dgm:presLayoutVars>
          <dgm:bulletEnabled val="1"/>
        </dgm:presLayoutVars>
      </dgm:prSet>
      <dgm:spPr/>
      <dgm:t>
        <a:bodyPr/>
        <a:lstStyle/>
        <a:p>
          <a:pPr rtl="1"/>
          <a:endParaRPr lang="fa-IR"/>
        </a:p>
      </dgm:t>
    </dgm:pt>
    <dgm:pt modelId="{7AD521DE-EDF4-463C-8F1C-CFCDA2792DF9}" type="pres">
      <dgm:prSet presAssocID="{7A3D7A79-3564-4E28-A4EA-A2CB5C4993AC}" presName="aSpace2" presStyleCnt="0"/>
      <dgm:spPr/>
      <dgm:t>
        <a:bodyPr/>
        <a:lstStyle/>
        <a:p>
          <a:endParaRPr lang="en-US"/>
        </a:p>
      </dgm:t>
    </dgm:pt>
    <dgm:pt modelId="{EB9EF0EC-CAC6-4ED1-81B2-A0A4E6FAEFF0}" type="pres">
      <dgm:prSet presAssocID="{E17650D2-6D22-49FA-8E1C-DCBDAFAC64E8}" presName="childNode" presStyleLbl="node1" presStyleIdx="4" presStyleCnt="6" custScaleX="17174" custScaleY="33142">
        <dgm:presLayoutVars>
          <dgm:bulletEnabled val="1"/>
        </dgm:presLayoutVars>
      </dgm:prSet>
      <dgm:spPr/>
      <dgm:t>
        <a:bodyPr/>
        <a:lstStyle/>
        <a:p>
          <a:pPr rtl="1"/>
          <a:endParaRPr lang="fa-IR"/>
        </a:p>
      </dgm:t>
    </dgm:pt>
    <dgm:pt modelId="{F1800725-3FDD-42C5-8F62-4DC8F4A8BF2C}" type="pres">
      <dgm:prSet presAssocID="{E17650D2-6D22-49FA-8E1C-DCBDAFAC64E8}" presName="aSpace2" presStyleCnt="0"/>
      <dgm:spPr/>
      <dgm:t>
        <a:bodyPr/>
        <a:lstStyle/>
        <a:p>
          <a:endParaRPr lang="en-US"/>
        </a:p>
      </dgm:t>
    </dgm:pt>
    <dgm:pt modelId="{DE57F8EA-39F5-40E3-B129-D1BD2E88E59C}" type="pres">
      <dgm:prSet presAssocID="{C0790D9C-B47A-4300-8B4C-45136A1CD9D0}" presName="childNode" presStyleLbl="node1" presStyleIdx="5" presStyleCnt="6">
        <dgm:presLayoutVars>
          <dgm:bulletEnabled val="1"/>
        </dgm:presLayoutVars>
      </dgm:prSet>
      <dgm:spPr/>
      <dgm:t>
        <a:bodyPr/>
        <a:lstStyle/>
        <a:p>
          <a:pPr rtl="1"/>
          <a:endParaRPr lang="fa-IR"/>
        </a:p>
      </dgm:t>
    </dgm:pt>
  </dgm:ptLst>
  <dgm:cxnLst>
    <dgm:cxn modelId="{2E89A5C4-FB39-4488-AD20-393E64A23E24}" type="presOf" srcId="{E17650D2-6D22-49FA-8E1C-DCBDAFAC64E8}" destId="{EB9EF0EC-CAC6-4ED1-81B2-A0A4E6FAEFF0}" srcOrd="0" destOrd="0" presId="urn:microsoft.com/office/officeart/2005/8/layout/lProcess2"/>
    <dgm:cxn modelId="{E3EA9D32-D4ED-4F1C-A1D6-0E3AB4758C1A}" srcId="{5C245465-31A8-48E3-934B-5DD52326A216}" destId="{76F12C02-AF13-45DB-BEFB-29372C4B5EA6}" srcOrd="1" destOrd="0" parTransId="{4F9C1CA7-05D6-45DB-9023-BC1AFEB1DA09}" sibTransId="{F58B11AB-B74D-4129-9EE8-0C35F72C5A51}"/>
    <dgm:cxn modelId="{5239B1FB-8790-4AFE-9302-A326BD34E571}" srcId="{D1E89824-8804-4CE1-A464-EF37AB413BFA}" destId="{5CAC79EA-3ED4-41F8-BD44-75A95BAD36A5}" srcOrd="1" destOrd="0" parTransId="{62235A66-00A4-4755-8552-C0ABD5DB1F59}" sibTransId="{37FFD509-4DCE-4C39-A031-BCC7AF0A482F}"/>
    <dgm:cxn modelId="{568E485F-CBD5-4402-96C9-F390045B2236}" type="presOf" srcId="{5C245465-31A8-48E3-934B-5DD52326A216}" destId="{316BBC15-6C6F-481A-8DE7-A1D56166AB55}" srcOrd="1" destOrd="0" presId="urn:microsoft.com/office/officeart/2005/8/layout/lProcess2"/>
    <dgm:cxn modelId="{C83A1766-0E40-4066-8BFD-19B5F0CA2942}" srcId="{5C245465-31A8-48E3-934B-5DD52326A216}" destId="{23DE901F-42B0-4CD9-8C24-DD3365D1DCAC}" srcOrd="2" destOrd="0" parTransId="{ED1B9CBF-E3CF-4402-AE7A-A1027375336F}" sibTransId="{3A3F60B7-D1BC-4838-8AE3-DD06ECB2DCB1}"/>
    <dgm:cxn modelId="{9AA238C2-7C36-4795-B521-00C0B9012276}" type="presOf" srcId="{C0790D9C-B47A-4300-8B4C-45136A1CD9D0}" destId="{DE57F8EA-39F5-40E3-B129-D1BD2E88E59C}" srcOrd="0" destOrd="0" presId="urn:microsoft.com/office/officeart/2005/8/layout/lProcess2"/>
    <dgm:cxn modelId="{A1CD840D-8633-4B2D-BA01-6872C65A2FE8}" srcId="{D1E89824-8804-4CE1-A464-EF37AB413BFA}" destId="{5C245465-31A8-48E3-934B-5DD52326A216}" srcOrd="0" destOrd="0" parTransId="{39FEE081-8BA5-4D27-8FAC-21D481673113}" sibTransId="{FE4E0174-313B-4911-B0EC-44DF01D6BCEF}"/>
    <dgm:cxn modelId="{42429371-AC20-4D05-99BE-FE88ABEF5EED}" type="presOf" srcId="{711F54A0-651D-4E88-8C7E-A1CA3824D43C}" destId="{1A9C36CF-9376-451F-BB81-4E4B59D145A2}" srcOrd="0" destOrd="0" presId="urn:microsoft.com/office/officeart/2005/8/layout/lProcess2"/>
    <dgm:cxn modelId="{E81A3574-79F7-4C8C-BF61-911BC3D614EA}" type="presOf" srcId="{E3D9C460-CF30-4DB6-B05F-47E4DD4B2A69}" destId="{272C7435-A685-4CA1-9AD4-C8BA9DB4B418}" srcOrd="0" destOrd="0" presId="urn:microsoft.com/office/officeart/2005/8/layout/lProcess2"/>
    <dgm:cxn modelId="{E2B77436-77F1-4616-B62D-998D6AF976CB}" srcId="{E3D9C460-CF30-4DB6-B05F-47E4DD4B2A69}" destId="{C0790D9C-B47A-4300-8B4C-45136A1CD9D0}" srcOrd="2" destOrd="0" parTransId="{90D0E4E2-F9D8-481B-BA92-64ACF7BAE47B}" sibTransId="{F7D5ABDB-7E1E-478E-9C0D-1C595CC27D7F}"/>
    <dgm:cxn modelId="{B3CB62E5-7769-491E-A204-191E48A37F84}" type="presOf" srcId="{76F12C02-AF13-45DB-BEFB-29372C4B5EA6}" destId="{FF38EFF5-1B92-44D8-8FDE-9990DF606348}" srcOrd="0" destOrd="0" presId="urn:microsoft.com/office/officeart/2005/8/layout/lProcess2"/>
    <dgm:cxn modelId="{122308A8-2C19-4010-9214-4B9C3EEA14ED}" type="presOf" srcId="{D1E89824-8804-4CE1-A464-EF37AB413BFA}" destId="{FB8D0499-8081-44E7-9A38-5CFEF8880B81}" srcOrd="0" destOrd="0" presId="urn:microsoft.com/office/officeart/2005/8/layout/lProcess2"/>
    <dgm:cxn modelId="{D542A45D-F6EC-4F9D-A0B0-0E4732EA6541}" type="presOf" srcId="{23DE901F-42B0-4CD9-8C24-DD3365D1DCAC}" destId="{2D681922-1D8A-4860-9D41-BB120BBAE6F7}" srcOrd="0" destOrd="0" presId="urn:microsoft.com/office/officeart/2005/8/layout/lProcess2"/>
    <dgm:cxn modelId="{0C7387D5-E489-4D62-BF93-C03BB2BAAB11}" srcId="{D1E89824-8804-4CE1-A464-EF37AB413BFA}" destId="{E3D9C460-CF30-4DB6-B05F-47E4DD4B2A69}" srcOrd="2" destOrd="0" parTransId="{A95E940A-5848-4A6F-9342-327ADF8E8C70}" sibTransId="{D226CA3D-AEDE-47BB-B197-A3364BAE307C}"/>
    <dgm:cxn modelId="{CCABC93F-7827-4EB5-AB1E-8701810DD5E3}" srcId="{5C245465-31A8-48E3-934B-5DD52326A216}" destId="{711F54A0-651D-4E88-8C7E-A1CA3824D43C}" srcOrd="0" destOrd="0" parTransId="{62F62CDB-E6A5-4C29-A4E5-5661A0390A48}" sibTransId="{BCF5B5C1-9A49-4392-9B80-588116E4090D}"/>
    <dgm:cxn modelId="{AC18991E-C6DA-4633-9D94-943F7882FD2F}" type="presOf" srcId="{5CAC79EA-3ED4-41F8-BD44-75A95BAD36A5}" destId="{5AB12DFE-82BE-4177-A5DB-E76FFCA8869F}" srcOrd="0" destOrd="0" presId="urn:microsoft.com/office/officeart/2005/8/layout/lProcess2"/>
    <dgm:cxn modelId="{BF8E892C-4A6A-493F-B347-109CBE9777D6}" type="presOf" srcId="{5C245465-31A8-48E3-934B-5DD52326A216}" destId="{C0DCB2D1-710F-4B9F-A4B1-5508FC7B7136}" srcOrd="0" destOrd="0" presId="urn:microsoft.com/office/officeart/2005/8/layout/lProcess2"/>
    <dgm:cxn modelId="{B4B00BF9-FCFD-4B77-97FF-95AE2D161A84}" type="presOf" srcId="{E3D9C460-CF30-4DB6-B05F-47E4DD4B2A69}" destId="{C7C79B83-C7BD-4312-A30B-31BA894A82AB}" srcOrd="1" destOrd="0" presId="urn:microsoft.com/office/officeart/2005/8/layout/lProcess2"/>
    <dgm:cxn modelId="{A0766EF5-4361-4C06-AF4C-40ADC8452C51}" srcId="{E3D9C460-CF30-4DB6-B05F-47E4DD4B2A69}" destId="{7A3D7A79-3564-4E28-A4EA-A2CB5C4993AC}" srcOrd="0" destOrd="0" parTransId="{34099046-7631-41BE-B5BA-86D94567B755}" sibTransId="{D53B6617-C014-42EB-BCDD-315DB8307B33}"/>
    <dgm:cxn modelId="{F3684097-4575-494E-9ECA-8F4E7886AF45}" type="presOf" srcId="{7A3D7A79-3564-4E28-A4EA-A2CB5C4993AC}" destId="{90F85D29-31FE-42F2-9157-A2C3F3CD0ECB}" srcOrd="0" destOrd="0" presId="urn:microsoft.com/office/officeart/2005/8/layout/lProcess2"/>
    <dgm:cxn modelId="{5C967C0F-2901-49A9-BF50-5499A000DC8B}" srcId="{E3D9C460-CF30-4DB6-B05F-47E4DD4B2A69}" destId="{E17650D2-6D22-49FA-8E1C-DCBDAFAC64E8}" srcOrd="1" destOrd="0" parTransId="{2024757A-79FA-4B04-83DE-32179C3A8C4C}" sibTransId="{2ADE7084-900C-45DF-BAB2-4D16219258EC}"/>
    <dgm:cxn modelId="{EB087650-9428-4999-834D-C1A5077136BC}" type="presOf" srcId="{5CAC79EA-3ED4-41F8-BD44-75A95BAD36A5}" destId="{3C0BCB26-7CB0-4F04-82CB-D817BAC478AD}" srcOrd="1" destOrd="0" presId="urn:microsoft.com/office/officeart/2005/8/layout/lProcess2"/>
    <dgm:cxn modelId="{2B15ECEA-2C68-4E7F-A2E7-5291D8C8B455}" type="presParOf" srcId="{FB8D0499-8081-44E7-9A38-5CFEF8880B81}" destId="{AB994B91-37E4-4135-89FF-C7F7487B5892}" srcOrd="0" destOrd="0" presId="urn:microsoft.com/office/officeart/2005/8/layout/lProcess2"/>
    <dgm:cxn modelId="{8E864FB4-7548-43EF-92A4-0B1CBDD533CB}" type="presParOf" srcId="{AB994B91-37E4-4135-89FF-C7F7487B5892}" destId="{C0DCB2D1-710F-4B9F-A4B1-5508FC7B7136}" srcOrd="0" destOrd="0" presId="urn:microsoft.com/office/officeart/2005/8/layout/lProcess2"/>
    <dgm:cxn modelId="{FA83F76B-7DDD-44BB-9EBA-6E1106BDC4DE}" type="presParOf" srcId="{AB994B91-37E4-4135-89FF-C7F7487B5892}" destId="{316BBC15-6C6F-481A-8DE7-A1D56166AB55}" srcOrd="1" destOrd="0" presId="urn:microsoft.com/office/officeart/2005/8/layout/lProcess2"/>
    <dgm:cxn modelId="{685C814F-AF0A-4D35-89B4-6C8C4002BB66}" type="presParOf" srcId="{AB994B91-37E4-4135-89FF-C7F7487B5892}" destId="{283EAAF5-8B00-48A4-A629-BFAEB35A6D4D}" srcOrd="2" destOrd="0" presId="urn:microsoft.com/office/officeart/2005/8/layout/lProcess2"/>
    <dgm:cxn modelId="{09CEC5C8-AA3E-4C34-9900-41F25FB7B32D}" type="presParOf" srcId="{283EAAF5-8B00-48A4-A629-BFAEB35A6D4D}" destId="{9C7A8728-E7AC-4652-8DA5-954E4381AEB8}" srcOrd="0" destOrd="0" presId="urn:microsoft.com/office/officeart/2005/8/layout/lProcess2"/>
    <dgm:cxn modelId="{C9478A3F-9E92-4DD9-A63A-B1DAF8BCD810}" type="presParOf" srcId="{9C7A8728-E7AC-4652-8DA5-954E4381AEB8}" destId="{1A9C36CF-9376-451F-BB81-4E4B59D145A2}" srcOrd="0" destOrd="0" presId="urn:microsoft.com/office/officeart/2005/8/layout/lProcess2"/>
    <dgm:cxn modelId="{37AACD88-AA00-4A2C-8207-67ECB2BA073D}" type="presParOf" srcId="{9C7A8728-E7AC-4652-8DA5-954E4381AEB8}" destId="{1148C538-D2DD-4BCE-91B1-694F14A5481E}" srcOrd="1" destOrd="0" presId="urn:microsoft.com/office/officeart/2005/8/layout/lProcess2"/>
    <dgm:cxn modelId="{ED73E09D-1DFF-4114-8FDB-B1BECAB4981C}" type="presParOf" srcId="{9C7A8728-E7AC-4652-8DA5-954E4381AEB8}" destId="{FF38EFF5-1B92-44D8-8FDE-9990DF606348}" srcOrd="2" destOrd="0" presId="urn:microsoft.com/office/officeart/2005/8/layout/lProcess2"/>
    <dgm:cxn modelId="{4835F81D-0BA9-469E-9B73-F285B51D4845}" type="presParOf" srcId="{9C7A8728-E7AC-4652-8DA5-954E4381AEB8}" destId="{865493EB-EBE9-44FC-8D9D-509CC46782B4}" srcOrd="3" destOrd="0" presId="urn:microsoft.com/office/officeart/2005/8/layout/lProcess2"/>
    <dgm:cxn modelId="{BA1E2B5C-6EBC-42B5-9F47-38D0111EBBE2}" type="presParOf" srcId="{9C7A8728-E7AC-4652-8DA5-954E4381AEB8}" destId="{2D681922-1D8A-4860-9D41-BB120BBAE6F7}" srcOrd="4" destOrd="0" presId="urn:microsoft.com/office/officeart/2005/8/layout/lProcess2"/>
    <dgm:cxn modelId="{7EC4353D-2FA6-47D0-9B1A-9E5BBF8A6532}" type="presParOf" srcId="{FB8D0499-8081-44E7-9A38-5CFEF8880B81}" destId="{083E7D3E-BCA5-4626-9BB3-C51051B5D074}" srcOrd="1" destOrd="0" presId="urn:microsoft.com/office/officeart/2005/8/layout/lProcess2"/>
    <dgm:cxn modelId="{C08EE19D-8098-468B-A84D-D8A8FF9A5DA2}" type="presParOf" srcId="{FB8D0499-8081-44E7-9A38-5CFEF8880B81}" destId="{461A2B30-072E-4CD2-B0AA-860B1E1A03DE}" srcOrd="2" destOrd="0" presId="urn:microsoft.com/office/officeart/2005/8/layout/lProcess2"/>
    <dgm:cxn modelId="{D3F6FEAC-E0E7-4420-9B77-E7FB09290F95}" type="presParOf" srcId="{461A2B30-072E-4CD2-B0AA-860B1E1A03DE}" destId="{5AB12DFE-82BE-4177-A5DB-E76FFCA8869F}" srcOrd="0" destOrd="0" presId="urn:microsoft.com/office/officeart/2005/8/layout/lProcess2"/>
    <dgm:cxn modelId="{AAC95C66-287B-450A-918B-7CA366B729A8}" type="presParOf" srcId="{461A2B30-072E-4CD2-B0AA-860B1E1A03DE}" destId="{3C0BCB26-7CB0-4F04-82CB-D817BAC478AD}" srcOrd="1" destOrd="0" presId="urn:microsoft.com/office/officeart/2005/8/layout/lProcess2"/>
    <dgm:cxn modelId="{1017A52A-4E17-4C42-97D6-B4468F6977EB}" type="presParOf" srcId="{461A2B30-072E-4CD2-B0AA-860B1E1A03DE}" destId="{4A2486FB-4F00-4A2A-B9D8-3D933C81D638}" srcOrd="2" destOrd="0" presId="urn:microsoft.com/office/officeart/2005/8/layout/lProcess2"/>
    <dgm:cxn modelId="{FE4B13A7-2A20-4753-B755-B3AB97E97E06}" type="presParOf" srcId="{4A2486FB-4F00-4A2A-B9D8-3D933C81D638}" destId="{1DBC8F27-4C14-4085-8A0A-BFB87CC7F3E0}" srcOrd="0" destOrd="0" presId="urn:microsoft.com/office/officeart/2005/8/layout/lProcess2"/>
    <dgm:cxn modelId="{8A7EB912-00A6-43C1-9483-C53CAFB4C73E}" type="presParOf" srcId="{FB8D0499-8081-44E7-9A38-5CFEF8880B81}" destId="{4E953B63-5E40-4EFA-B760-5C99A9AE5498}" srcOrd="3" destOrd="0" presId="urn:microsoft.com/office/officeart/2005/8/layout/lProcess2"/>
    <dgm:cxn modelId="{2436BAF0-734B-4C9E-9A0D-031679B7A97D}" type="presParOf" srcId="{FB8D0499-8081-44E7-9A38-5CFEF8880B81}" destId="{5DFF3301-9443-4182-ACA2-22543637C098}" srcOrd="4" destOrd="0" presId="urn:microsoft.com/office/officeart/2005/8/layout/lProcess2"/>
    <dgm:cxn modelId="{63ADAFDD-16D6-4924-A35E-15CCE1C99796}" type="presParOf" srcId="{5DFF3301-9443-4182-ACA2-22543637C098}" destId="{272C7435-A685-4CA1-9AD4-C8BA9DB4B418}" srcOrd="0" destOrd="0" presId="urn:microsoft.com/office/officeart/2005/8/layout/lProcess2"/>
    <dgm:cxn modelId="{B8A749D8-8918-4445-8615-AA02D68280D6}" type="presParOf" srcId="{5DFF3301-9443-4182-ACA2-22543637C098}" destId="{C7C79B83-C7BD-4312-A30B-31BA894A82AB}" srcOrd="1" destOrd="0" presId="urn:microsoft.com/office/officeart/2005/8/layout/lProcess2"/>
    <dgm:cxn modelId="{D074E4C8-C347-43C5-BF1F-E97BD908AF2B}" type="presParOf" srcId="{5DFF3301-9443-4182-ACA2-22543637C098}" destId="{CBDE0EBB-8720-438E-90F2-C08C39E67E09}" srcOrd="2" destOrd="0" presId="urn:microsoft.com/office/officeart/2005/8/layout/lProcess2"/>
    <dgm:cxn modelId="{368A0548-697F-4ACE-9AFB-A22278897FB3}" type="presParOf" srcId="{CBDE0EBB-8720-438E-90F2-C08C39E67E09}" destId="{E540EF66-4C35-4AD9-BCB5-4908E7775EA1}" srcOrd="0" destOrd="0" presId="urn:microsoft.com/office/officeart/2005/8/layout/lProcess2"/>
    <dgm:cxn modelId="{A5251F85-B3C4-43E4-AA6B-DE725B59E8B1}" type="presParOf" srcId="{E540EF66-4C35-4AD9-BCB5-4908E7775EA1}" destId="{90F85D29-31FE-42F2-9157-A2C3F3CD0ECB}" srcOrd="0" destOrd="0" presId="urn:microsoft.com/office/officeart/2005/8/layout/lProcess2"/>
    <dgm:cxn modelId="{A9E74F19-4A3F-4B71-B031-32C5A2CE3EA5}" type="presParOf" srcId="{E540EF66-4C35-4AD9-BCB5-4908E7775EA1}" destId="{7AD521DE-EDF4-463C-8F1C-CFCDA2792DF9}" srcOrd="1" destOrd="0" presId="urn:microsoft.com/office/officeart/2005/8/layout/lProcess2"/>
    <dgm:cxn modelId="{020C18E0-F0A6-4ADB-B211-1AE6385E14E9}" type="presParOf" srcId="{E540EF66-4C35-4AD9-BCB5-4908E7775EA1}" destId="{EB9EF0EC-CAC6-4ED1-81B2-A0A4E6FAEFF0}" srcOrd="2" destOrd="0" presId="urn:microsoft.com/office/officeart/2005/8/layout/lProcess2"/>
    <dgm:cxn modelId="{690FE4ED-4CDF-49EB-9F87-BC3514850B81}" type="presParOf" srcId="{E540EF66-4C35-4AD9-BCB5-4908E7775EA1}" destId="{F1800725-3FDD-42C5-8F62-4DC8F4A8BF2C}" srcOrd="3" destOrd="0" presId="urn:microsoft.com/office/officeart/2005/8/layout/lProcess2"/>
    <dgm:cxn modelId="{0605362F-1E09-48D4-992D-AA344B58F073}" type="presParOf" srcId="{E540EF66-4C35-4AD9-BCB5-4908E7775EA1}" destId="{DE57F8EA-39F5-40E3-B129-D1BD2E88E59C}"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77F5C6A-B87B-47CC-9F04-05472E91A4A9}" type="doc">
      <dgm:prSet loTypeId="urn:microsoft.com/office/officeart/2005/8/layout/radial5" loCatId="cycle" qsTypeId="urn:microsoft.com/office/officeart/2005/8/quickstyle/3d3" qsCatId="3D" csTypeId="urn:microsoft.com/office/officeart/2005/8/colors/accent2_2" csCatId="accent2" phldr="1"/>
      <dgm:spPr/>
      <dgm:t>
        <a:bodyPr/>
        <a:lstStyle/>
        <a:p>
          <a:endParaRPr lang="en-US"/>
        </a:p>
      </dgm:t>
    </dgm:pt>
    <dgm:pt modelId="{79F390C3-0900-4819-9257-1490D7756C72}">
      <dgm:prSet phldrT="[Text]" custT="1"/>
      <dgm:spPr/>
      <dgm:t>
        <a:bodyPr/>
        <a:lstStyle/>
        <a:p>
          <a:r>
            <a:rPr lang="fa-IR" sz="2400" dirty="0" smtClean="0">
              <a:cs typeface="B Titr" panose="00000700000000000000" pitchFamily="2" charset="-78"/>
            </a:rPr>
            <a:t>مراحل تولید اهداف دوره های تحصیلی</a:t>
          </a:r>
          <a:endParaRPr lang="en-US" sz="2400" dirty="0">
            <a:cs typeface="B Titr" panose="00000700000000000000" pitchFamily="2" charset="-78"/>
          </a:endParaRPr>
        </a:p>
      </dgm:t>
    </dgm:pt>
    <dgm:pt modelId="{F51E0096-D015-40A3-918E-7F1CD189CC91}" type="parTrans" cxnId="{BD4C8C96-AC42-4473-B215-B7F396DFE996}">
      <dgm:prSet/>
      <dgm:spPr/>
      <dgm:t>
        <a:bodyPr/>
        <a:lstStyle/>
        <a:p>
          <a:endParaRPr lang="en-US" sz="2400">
            <a:cs typeface="B Nazanin" panose="00000400000000000000" pitchFamily="2" charset="-78"/>
          </a:endParaRPr>
        </a:p>
      </dgm:t>
    </dgm:pt>
    <dgm:pt modelId="{F592B7F7-EE09-40C4-AE39-2CD23883156A}" type="sibTrans" cxnId="{BD4C8C96-AC42-4473-B215-B7F396DFE996}">
      <dgm:prSet/>
      <dgm:spPr/>
      <dgm:t>
        <a:bodyPr/>
        <a:lstStyle/>
        <a:p>
          <a:endParaRPr lang="en-US" sz="2400">
            <a:cs typeface="B Nazanin" panose="00000400000000000000" pitchFamily="2" charset="-78"/>
          </a:endParaRPr>
        </a:p>
      </dgm:t>
    </dgm:pt>
    <dgm:pt modelId="{9714BCDA-B2C3-4050-BCF1-92BF8552DC40}">
      <dgm:prSet phldrT="[Text]" custT="1"/>
      <dgm:spPr/>
      <dgm:t>
        <a:bodyPr/>
        <a:lstStyle/>
        <a:p>
          <a:r>
            <a:rPr lang="fa-IR" sz="2000" b="1" dirty="0" smtClean="0">
              <a:cs typeface="B Titr" panose="00000700000000000000" pitchFamily="2" charset="-78"/>
            </a:rPr>
            <a:t>تصمیم گیری</a:t>
          </a:r>
          <a:endParaRPr lang="en-US" sz="2000" b="1" dirty="0">
            <a:cs typeface="B Titr" panose="00000700000000000000" pitchFamily="2" charset="-78"/>
          </a:endParaRPr>
        </a:p>
      </dgm:t>
    </dgm:pt>
    <dgm:pt modelId="{2BA909A4-24CD-43C9-8253-6219743DBF5F}" type="parTrans" cxnId="{7BD8B015-6597-46F7-ABB9-FFB77B16B3D8}">
      <dgm:prSet custT="1"/>
      <dgm:spPr/>
      <dgm:t>
        <a:bodyPr/>
        <a:lstStyle/>
        <a:p>
          <a:endParaRPr lang="en-US" sz="1400">
            <a:cs typeface="B Nazanin" panose="00000400000000000000" pitchFamily="2" charset="-78"/>
          </a:endParaRPr>
        </a:p>
      </dgm:t>
    </dgm:pt>
    <dgm:pt modelId="{7729DCB9-4A74-44BA-86C8-2F39598EEE6C}" type="sibTrans" cxnId="{7BD8B015-6597-46F7-ABB9-FFB77B16B3D8}">
      <dgm:prSet/>
      <dgm:spPr/>
      <dgm:t>
        <a:bodyPr/>
        <a:lstStyle/>
        <a:p>
          <a:endParaRPr lang="en-US" sz="2400">
            <a:cs typeface="B Nazanin" panose="00000400000000000000" pitchFamily="2" charset="-78"/>
          </a:endParaRPr>
        </a:p>
      </dgm:t>
    </dgm:pt>
    <dgm:pt modelId="{657293C4-3966-4CC2-8C97-4082FCE4DAF7}">
      <dgm:prSet phldrT="[Text]" custT="1"/>
      <dgm:spPr/>
      <dgm:t>
        <a:bodyPr/>
        <a:lstStyle/>
        <a:p>
          <a:r>
            <a:rPr lang="fa-IR" sz="2000" dirty="0" smtClean="0">
              <a:cs typeface="B Titr" panose="00000700000000000000" pitchFamily="2" charset="-78"/>
            </a:rPr>
            <a:t>اجرا</a:t>
          </a:r>
          <a:endParaRPr lang="en-US" sz="2000" dirty="0">
            <a:cs typeface="B Titr" panose="00000700000000000000" pitchFamily="2" charset="-78"/>
          </a:endParaRPr>
        </a:p>
      </dgm:t>
    </dgm:pt>
    <dgm:pt modelId="{EE01C3AA-2F32-403F-B1CD-05CD5D4DDA3B}" type="parTrans" cxnId="{FCDD79F1-7DA7-4222-B3D5-27F3DBC78277}">
      <dgm:prSet custT="1"/>
      <dgm:spPr/>
      <dgm:t>
        <a:bodyPr/>
        <a:lstStyle/>
        <a:p>
          <a:endParaRPr lang="en-US" sz="1400">
            <a:cs typeface="B Nazanin" panose="00000400000000000000" pitchFamily="2" charset="-78"/>
          </a:endParaRPr>
        </a:p>
      </dgm:t>
    </dgm:pt>
    <dgm:pt modelId="{942F98EA-54DF-41A0-8A11-699E657933F7}" type="sibTrans" cxnId="{FCDD79F1-7DA7-4222-B3D5-27F3DBC78277}">
      <dgm:prSet/>
      <dgm:spPr/>
      <dgm:t>
        <a:bodyPr/>
        <a:lstStyle/>
        <a:p>
          <a:endParaRPr lang="en-US" sz="2400">
            <a:cs typeface="B Nazanin" panose="00000400000000000000" pitchFamily="2" charset="-78"/>
          </a:endParaRPr>
        </a:p>
      </dgm:t>
    </dgm:pt>
    <dgm:pt modelId="{861F436E-C582-4014-97B9-E5B94D4F16C6}">
      <dgm:prSet phldrT="[Text]" custT="1"/>
      <dgm:spPr/>
      <dgm:t>
        <a:bodyPr/>
        <a:lstStyle/>
        <a:p>
          <a:r>
            <a:rPr lang="fa-IR" sz="2000" dirty="0" smtClean="0">
              <a:cs typeface="B Titr" panose="00000700000000000000" pitchFamily="2" charset="-78"/>
            </a:rPr>
            <a:t>تایید و تصویب</a:t>
          </a:r>
          <a:endParaRPr lang="en-US" sz="2000" dirty="0">
            <a:cs typeface="B Titr" panose="00000700000000000000" pitchFamily="2" charset="-78"/>
          </a:endParaRPr>
        </a:p>
      </dgm:t>
    </dgm:pt>
    <dgm:pt modelId="{CA83F3B4-9579-48ED-A29C-DE6B013BB4FE}" type="parTrans" cxnId="{C7576789-E0D2-4ADE-B566-AD48F709FB82}">
      <dgm:prSet custT="1"/>
      <dgm:spPr/>
      <dgm:t>
        <a:bodyPr/>
        <a:lstStyle/>
        <a:p>
          <a:endParaRPr lang="en-US" sz="1400">
            <a:cs typeface="B Nazanin" panose="00000400000000000000" pitchFamily="2" charset="-78"/>
          </a:endParaRPr>
        </a:p>
      </dgm:t>
    </dgm:pt>
    <dgm:pt modelId="{A46FED16-447A-482F-A050-2503D0286337}" type="sibTrans" cxnId="{C7576789-E0D2-4ADE-B566-AD48F709FB82}">
      <dgm:prSet/>
      <dgm:spPr/>
      <dgm:t>
        <a:bodyPr/>
        <a:lstStyle/>
        <a:p>
          <a:endParaRPr lang="en-US" sz="2400">
            <a:cs typeface="B Nazanin" panose="00000400000000000000" pitchFamily="2" charset="-78"/>
          </a:endParaRPr>
        </a:p>
      </dgm:t>
    </dgm:pt>
    <dgm:pt modelId="{81D2EA27-4F91-4FBD-ABB8-996B6EFD21A8}">
      <dgm:prSet phldrT="[Text]" custT="1"/>
      <dgm:spPr/>
      <dgm:t>
        <a:bodyPr/>
        <a:lstStyle/>
        <a:p>
          <a:r>
            <a:rPr lang="fa-IR" sz="2000" dirty="0" smtClean="0">
              <a:cs typeface="B Titr" panose="00000700000000000000" pitchFamily="2" charset="-78"/>
            </a:rPr>
            <a:t>مقدماتی</a:t>
          </a:r>
          <a:endParaRPr lang="en-US" sz="2000" dirty="0">
            <a:cs typeface="B Titr" panose="00000700000000000000" pitchFamily="2" charset="-78"/>
          </a:endParaRPr>
        </a:p>
      </dgm:t>
    </dgm:pt>
    <dgm:pt modelId="{AC998260-C5F4-4043-8E16-92266639979B}" type="sibTrans" cxnId="{B80F061C-6C32-4960-BFB4-E4D2FB360B93}">
      <dgm:prSet/>
      <dgm:spPr/>
      <dgm:t>
        <a:bodyPr/>
        <a:lstStyle/>
        <a:p>
          <a:endParaRPr lang="en-US" sz="2400">
            <a:cs typeface="B Nazanin" panose="00000400000000000000" pitchFamily="2" charset="-78"/>
          </a:endParaRPr>
        </a:p>
      </dgm:t>
    </dgm:pt>
    <dgm:pt modelId="{D0062429-1EE6-48AC-BC22-85EB1A6A07DB}" type="parTrans" cxnId="{B80F061C-6C32-4960-BFB4-E4D2FB360B93}">
      <dgm:prSet custT="1"/>
      <dgm:spPr/>
      <dgm:t>
        <a:bodyPr/>
        <a:lstStyle/>
        <a:p>
          <a:endParaRPr lang="en-US" sz="1400">
            <a:cs typeface="B Nazanin" panose="00000400000000000000" pitchFamily="2" charset="-78"/>
          </a:endParaRPr>
        </a:p>
      </dgm:t>
    </dgm:pt>
    <dgm:pt modelId="{3C78CE5D-627C-40EE-954A-5262F1BFAF91}" type="pres">
      <dgm:prSet presAssocID="{C77F5C6A-B87B-47CC-9F04-05472E91A4A9}" presName="Name0" presStyleCnt="0">
        <dgm:presLayoutVars>
          <dgm:chMax val="1"/>
          <dgm:dir/>
          <dgm:animLvl val="ctr"/>
          <dgm:resizeHandles val="exact"/>
        </dgm:presLayoutVars>
      </dgm:prSet>
      <dgm:spPr/>
      <dgm:t>
        <a:bodyPr/>
        <a:lstStyle/>
        <a:p>
          <a:endParaRPr lang="en-US"/>
        </a:p>
      </dgm:t>
    </dgm:pt>
    <dgm:pt modelId="{BECB32F0-FFE6-4E63-BE00-F1A737575829}" type="pres">
      <dgm:prSet presAssocID="{79F390C3-0900-4819-9257-1490D7756C72}" presName="centerShape" presStyleLbl="node0" presStyleIdx="0" presStyleCnt="1" custScaleX="213940" custScaleY="212406"/>
      <dgm:spPr/>
      <dgm:t>
        <a:bodyPr/>
        <a:lstStyle/>
        <a:p>
          <a:endParaRPr lang="en-US"/>
        </a:p>
      </dgm:t>
    </dgm:pt>
    <dgm:pt modelId="{D2CB95CE-DB88-415A-B3FF-A356E6AC6046}" type="pres">
      <dgm:prSet presAssocID="{D0062429-1EE6-48AC-BC22-85EB1A6A07DB}" presName="parTrans" presStyleLbl="sibTrans2D1" presStyleIdx="0" presStyleCnt="4"/>
      <dgm:spPr/>
      <dgm:t>
        <a:bodyPr/>
        <a:lstStyle/>
        <a:p>
          <a:endParaRPr lang="en-US"/>
        </a:p>
      </dgm:t>
    </dgm:pt>
    <dgm:pt modelId="{F8AF2F85-2AE5-4B43-AD4F-2CE79AA604A8}" type="pres">
      <dgm:prSet presAssocID="{D0062429-1EE6-48AC-BC22-85EB1A6A07DB}" presName="connectorText" presStyleLbl="sibTrans2D1" presStyleIdx="0" presStyleCnt="4"/>
      <dgm:spPr/>
      <dgm:t>
        <a:bodyPr/>
        <a:lstStyle/>
        <a:p>
          <a:endParaRPr lang="en-US"/>
        </a:p>
      </dgm:t>
    </dgm:pt>
    <dgm:pt modelId="{4397996B-44C0-42D8-AFDC-7C024B3D4C00}" type="pres">
      <dgm:prSet presAssocID="{81D2EA27-4F91-4FBD-ABB8-996B6EFD21A8}" presName="node" presStyleLbl="node1" presStyleIdx="0" presStyleCnt="4" custScaleX="124920" custScaleY="104806">
        <dgm:presLayoutVars>
          <dgm:bulletEnabled val="1"/>
        </dgm:presLayoutVars>
      </dgm:prSet>
      <dgm:spPr/>
      <dgm:t>
        <a:bodyPr/>
        <a:lstStyle/>
        <a:p>
          <a:endParaRPr lang="en-US"/>
        </a:p>
      </dgm:t>
    </dgm:pt>
    <dgm:pt modelId="{2CDE4435-C46B-4A3C-8184-116B09D3122E}" type="pres">
      <dgm:prSet presAssocID="{2BA909A4-24CD-43C9-8253-6219743DBF5F}" presName="parTrans" presStyleLbl="sibTrans2D1" presStyleIdx="1" presStyleCnt="4"/>
      <dgm:spPr/>
      <dgm:t>
        <a:bodyPr/>
        <a:lstStyle/>
        <a:p>
          <a:endParaRPr lang="en-US"/>
        </a:p>
      </dgm:t>
    </dgm:pt>
    <dgm:pt modelId="{4ACDE3C2-2CA2-4D0C-8FAD-6914976E5632}" type="pres">
      <dgm:prSet presAssocID="{2BA909A4-24CD-43C9-8253-6219743DBF5F}" presName="connectorText" presStyleLbl="sibTrans2D1" presStyleIdx="1" presStyleCnt="4"/>
      <dgm:spPr/>
      <dgm:t>
        <a:bodyPr/>
        <a:lstStyle/>
        <a:p>
          <a:endParaRPr lang="en-US"/>
        </a:p>
      </dgm:t>
    </dgm:pt>
    <dgm:pt modelId="{C4BDA894-E2EC-4385-974E-3139F6B108E6}" type="pres">
      <dgm:prSet presAssocID="{9714BCDA-B2C3-4050-BCF1-92BF8552DC40}" presName="node" presStyleLbl="node1" presStyleIdx="1" presStyleCnt="4" custScaleX="124920" custScaleY="104806">
        <dgm:presLayoutVars>
          <dgm:bulletEnabled val="1"/>
        </dgm:presLayoutVars>
      </dgm:prSet>
      <dgm:spPr/>
      <dgm:t>
        <a:bodyPr/>
        <a:lstStyle/>
        <a:p>
          <a:endParaRPr lang="en-US"/>
        </a:p>
      </dgm:t>
    </dgm:pt>
    <dgm:pt modelId="{3C61D136-8135-474B-A041-3B3435A00FCB}" type="pres">
      <dgm:prSet presAssocID="{EE01C3AA-2F32-403F-B1CD-05CD5D4DDA3B}" presName="parTrans" presStyleLbl="sibTrans2D1" presStyleIdx="2" presStyleCnt="4"/>
      <dgm:spPr/>
      <dgm:t>
        <a:bodyPr/>
        <a:lstStyle/>
        <a:p>
          <a:endParaRPr lang="en-US"/>
        </a:p>
      </dgm:t>
    </dgm:pt>
    <dgm:pt modelId="{08F0292F-19F0-47E9-8EAE-52081247DCA9}" type="pres">
      <dgm:prSet presAssocID="{EE01C3AA-2F32-403F-B1CD-05CD5D4DDA3B}" presName="connectorText" presStyleLbl="sibTrans2D1" presStyleIdx="2" presStyleCnt="4"/>
      <dgm:spPr/>
      <dgm:t>
        <a:bodyPr/>
        <a:lstStyle/>
        <a:p>
          <a:endParaRPr lang="en-US"/>
        </a:p>
      </dgm:t>
    </dgm:pt>
    <dgm:pt modelId="{3DB509F0-5A2B-48A3-83C9-9C1315B075F5}" type="pres">
      <dgm:prSet presAssocID="{657293C4-3966-4CC2-8C97-4082FCE4DAF7}" presName="node" presStyleLbl="node1" presStyleIdx="2" presStyleCnt="4" custScaleX="124920" custScaleY="104806">
        <dgm:presLayoutVars>
          <dgm:bulletEnabled val="1"/>
        </dgm:presLayoutVars>
      </dgm:prSet>
      <dgm:spPr/>
      <dgm:t>
        <a:bodyPr/>
        <a:lstStyle/>
        <a:p>
          <a:endParaRPr lang="en-US"/>
        </a:p>
      </dgm:t>
    </dgm:pt>
    <dgm:pt modelId="{40AC604E-8148-4A99-ADF6-5C671A86B167}" type="pres">
      <dgm:prSet presAssocID="{CA83F3B4-9579-48ED-A29C-DE6B013BB4FE}" presName="parTrans" presStyleLbl="sibTrans2D1" presStyleIdx="3" presStyleCnt="4"/>
      <dgm:spPr/>
      <dgm:t>
        <a:bodyPr/>
        <a:lstStyle/>
        <a:p>
          <a:endParaRPr lang="en-US"/>
        </a:p>
      </dgm:t>
    </dgm:pt>
    <dgm:pt modelId="{26AD3747-F63A-4EB4-B54C-29D51A92D05B}" type="pres">
      <dgm:prSet presAssocID="{CA83F3B4-9579-48ED-A29C-DE6B013BB4FE}" presName="connectorText" presStyleLbl="sibTrans2D1" presStyleIdx="3" presStyleCnt="4"/>
      <dgm:spPr/>
      <dgm:t>
        <a:bodyPr/>
        <a:lstStyle/>
        <a:p>
          <a:endParaRPr lang="en-US"/>
        </a:p>
      </dgm:t>
    </dgm:pt>
    <dgm:pt modelId="{AB46D401-347F-46E9-9CDB-69D40CB6B702}" type="pres">
      <dgm:prSet presAssocID="{861F436E-C582-4014-97B9-E5B94D4F16C6}" presName="node" presStyleLbl="node1" presStyleIdx="3" presStyleCnt="4" custScaleX="124920" custScaleY="104806">
        <dgm:presLayoutVars>
          <dgm:bulletEnabled val="1"/>
        </dgm:presLayoutVars>
      </dgm:prSet>
      <dgm:spPr/>
      <dgm:t>
        <a:bodyPr/>
        <a:lstStyle/>
        <a:p>
          <a:endParaRPr lang="en-US"/>
        </a:p>
      </dgm:t>
    </dgm:pt>
  </dgm:ptLst>
  <dgm:cxnLst>
    <dgm:cxn modelId="{CF8672BC-D696-4E69-9B5C-D7092122875A}" type="presOf" srcId="{C77F5C6A-B87B-47CC-9F04-05472E91A4A9}" destId="{3C78CE5D-627C-40EE-954A-5262F1BFAF91}" srcOrd="0" destOrd="0" presId="urn:microsoft.com/office/officeart/2005/8/layout/radial5"/>
    <dgm:cxn modelId="{8887F4DF-A303-44F2-AF93-A0B160EDB390}" type="presOf" srcId="{79F390C3-0900-4819-9257-1490D7756C72}" destId="{BECB32F0-FFE6-4E63-BE00-F1A737575829}" srcOrd="0" destOrd="0" presId="urn:microsoft.com/office/officeart/2005/8/layout/radial5"/>
    <dgm:cxn modelId="{C5F22AB7-C1ED-4A3E-BEA5-76A1883DBB77}" type="presOf" srcId="{657293C4-3966-4CC2-8C97-4082FCE4DAF7}" destId="{3DB509F0-5A2B-48A3-83C9-9C1315B075F5}" srcOrd="0" destOrd="0" presId="urn:microsoft.com/office/officeart/2005/8/layout/radial5"/>
    <dgm:cxn modelId="{0684A8FF-2A84-45A1-8C8E-900F795D1F35}" type="presOf" srcId="{EE01C3AA-2F32-403F-B1CD-05CD5D4DDA3B}" destId="{3C61D136-8135-474B-A041-3B3435A00FCB}" srcOrd="0" destOrd="0" presId="urn:microsoft.com/office/officeart/2005/8/layout/radial5"/>
    <dgm:cxn modelId="{8153727D-A46E-4F6B-AF2A-E9B340A3C3B9}" type="presOf" srcId="{861F436E-C582-4014-97B9-E5B94D4F16C6}" destId="{AB46D401-347F-46E9-9CDB-69D40CB6B702}" srcOrd="0" destOrd="0" presId="urn:microsoft.com/office/officeart/2005/8/layout/radial5"/>
    <dgm:cxn modelId="{A0AD5BB6-5501-41F1-B281-107F95034AB8}" type="presOf" srcId="{EE01C3AA-2F32-403F-B1CD-05CD5D4DDA3B}" destId="{08F0292F-19F0-47E9-8EAE-52081247DCA9}" srcOrd="1" destOrd="0" presId="urn:microsoft.com/office/officeart/2005/8/layout/radial5"/>
    <dgm:cxn modelId="{F1AB2657-74E9-46CD-BCB8-F32ED8181630}" type="presOf" srcId="{9714BCDA-B2C3-4050-BCF1-92BF8552DC40}" destId="{C4BDA894-E2EC-4385-974E-3139F6B108E6}" srcOrd="0" destOrd="0" presId="urn:microsoft.com/office/officeart/2005/8/layout/radial5"/>
    <dgm:cxn modelId="{C7576789-E0D2-4ADE-B566-AD48F709FB82}" srcId="{79F390C3-0900-4819-9257-1490D7756C72}" destId="{861F436E-C582-4014-97B9-E5B94D4F16C6}" srcOrd="3" destOrd="0" parTransId="{CA83F3B4-9579-48ED-A29C-DE6B013BB4FE}" sibTransId="{A46FED16-447A-482F-A050-2503D0286337}"/>
    <dgm:cxn modelId="{7BD8B015-6597-46F7-ABB9-FFB77B16B3D8}" srcId="{79F390C3-0900-4819-9257-1490D7756C72}" destId="{9714BCDA-B2C3-4050-BCF1-92BF8552DC40}" srcOrd="1" destOrd="0" parTransId="{2BA909A4-24CD-43C9-8253-6219743DBF5F}" sibTransId="{7729DCB9-4A74-44BA-86C8-2F39598EEE6C}"/>
    <dgm:cxn modelId="{B80F061C-6C32-4960-BFB4-E4D2FB360B93}" srcId="{79F390C3-0900-4819-9257-1490D7756C72}" destId="{81D2EA27-4F91-4FBD-ABB8-996B6EFD21A8}" srcOrd="0" destOrd="0" parTransId="{D0062429-1EE6-48AC-BC22-85EB1A6A07DB}" sibTransId="{AC998260-C5F4-4043-8E16-92266639979B}"/>
    <dgm:cxn modelId="{45127D44-AC1D-42AD-94B8-1C5C17B9C04A}" type="presOf" srcId="{CA83F3B4-9579-48ED-A29C-DE6B013BB4FE}" destId="{26AD3747-F63A-4EB4-B54C-29D51A92D05B}" srcOrd="1" destOrd="0" presId="urn:microsoft.com/office/officeart/2005/8/layout/radial5"/>
    <dgm:cxn modelId="{10CF3A57-43A2-4611-9FE0-438E0FE715E3}" type="presOf" srcId="{2BA909A4-24CD-43C9-8253-6219743DBF5F}" destId="{4ACDE3C2-2CA2-4D0C-8FAD-6914976E5632}" srcOrd="1" destOrd="0" presId="urn:microsoft.com/office/officeart/2005/8/layout/radial5"/>
    <dgm:cxn modelId="{FCDD79F1-7DA7-4222-B3D5-27F3DBC78277}" srcId="{79F390C3-0900-4819-9257-1490D7756C72}" destId="{657293C4-3966-4CC2-8C97-4082FCE4DAF7}" srcOrd="2" destOrd="0" parTransId="{EE01C3AA-2F32-403F-B1CD-05CD5D4DDA3B}" sibTransId="{942F98EA-54DF-41A0-8A11-699E657933F7}"/>
    <dgm:cxn modelId="{3F4CDFCA-DCC3-4546-B931-2671D8AF5D3D}" type="presOf" srcId="{D0062429-1EE6-48AC-BC22-85EB1A6A07DB}" destId="{D2CB95CE-DB88-415A-B3FF-A356E6AC6046}" srcOrd="0" destOrd="0" presId="urn:microsoft.com/office/officeart/2005/8/layout/radial5"/>
    <dgm:cxn modelId="{CC9636B9-9C54-4E8A-8CEF-364AC39C7A4C}" type="presOf" srcId="{CA83F3B4-9579-48ED-A29C-DE6B013BB4FE}" destId="{40AC604E-8148-4A99-ADF6-5C671A86B167}" srcOrd="0" destOrd="0" presId="urn:microsoft.com/office/officeart/2005/8/layout/radial5"/>
    <dgm:cxn modelId="{222ABF5C-EDEE-4C45-9358-7A824D25810A}" type="presOf" srcId="{D0062429-1EE6-48AC-BC22-85EB1A6A07DB}" destId="{F8AF2F85-2AE5-4B43-AD4F-2CE79AA604A8}" srcOrd="1" destOrd="0" presId="urn:microsoft.com/office/officeart/2005/8/layout/radial5"/>
    <dgm:cxn modelId="{8DA1AC85-3385-4952-B2F7-F05A4677AC72}" type="presOf" srcId="{2BA909A4-24CD-43C9-8253-6219743DBF5F}" destId="{2CDE4435-C46B-4A3C-8184-116B09D3122E}" srcOrd="0" destOrd="0" presId="urn:microsoft.com/office/officeart/2005/8/layout/radial5"/>
    <dgm:cxn modelId="{D04F8338-571D-40A8-9DA1-0A7A70EAF588}" type="presOf" srcId="{81D2EA27-4F91-4FBD-ABB8-996B6EFD21A8}" destId="{4397996B-44C0-42D8-AFDC-7C024B3D4C00}" srcOrd="0" destOrd="0" presId="urn:microsoft.com/office/officeart/2005/8/layout/radial5"/>
    <dgm:cxn modelId="{BD4C8C96-AC42-4473-B215-B7F396DFE996}" srcId="{C77F5C6A-B87B-47CC-9F04-05472E91A4A9}" destId="{79F390C3-0900-4819-9257-1490D7756C72}" srcOrd="0" destOrd="0" parTransId="{F51E0096-D015-40A3-918E-7F1CD189CC91}" sibTransId="{F592B7F7-EE09-40C4-AE39-2CD23883156A}"/>
    <dgm:cxn modelId="{81AFADBD-239E-4E54-818E-7BBDA8E9FC27}" type="presParOf" srcId="{3C78CE5D-627C-40EE-954A-5262F1BFAF91}" destId="{BECB32F0-FFE6-4E63-BE00-F1A737575829}" srcOrd="0" destOrd="0" presId="urn:microsoft.com/office/officeart/2005/8/layout/radial5"/>
    <dgm:cxn modelId="{DB62E774-FDA7-4F3A-8ECD-F66A335F9308}" type="presParOf" srcId="{3C78CE5D-627C-40EE-954A-5262F1BFAF91}" destId="{D2CB95CE-DB88-415A-B3FF-A356E6AC6046}" srcOrd="1" destOrd="0" presId="urn:microsoft.com/office/officeart/2005/8/layout/radial5"/>
    <dgm:cxn modelId="{6254EAEB-7DF6-4CA1-9683-12F5C3A5F7DF}" type="presParOf" srcId="{D2CB95CE-DB88-415A-B3FF-A356E6AC6046}" destId="{F8AF2F85-2AE5-4B43-AD4F-2CE79AA604A8}" srcOrd="0" destOrd="0" presId="urn:microsoft.com/office/officeart/2005/8/layout/radial5"/>
    <dgm:cxn modelId="{FB557591-50C9-4ADC-8EA2-1035FD3423C3}" type="presParOf" srcId="{3C78CE5D-627C-40EE-954A-5262F1BFAF91}" destId="{4397996B-44C0-42D8-AFDC-7C024B3D4C00}" srcOrd="2" destOrd="0" presId="urn:microsoft.com/office/officeart/2005/8/layout/radial5"/>
    <dgm:cxn modelId="{17D93377-2E81-4BA0-897F-2035A853ED5E}" type="presParOf" srcId="{3C78CE5D-627C-40EE-954A-5262F1BFAF91}" destId="{2CDE4435-C46B-4A3C-8184-116B09D3122E}" srcOrd="3" destOrd="0" presId="urn:microsoft.com/office/officeart/2005/8/layout/radial5"/>
    <dgm:cxn modelId="{8B217957-0C94-490B-98ED-0C72FCB374DF}" type="presParOf" srcId="{2CDE4435-C46B-4A3C-8184-116B09D3122E}" destId="{4ACDE3C2-2CA2-4D0C-8FAD-6914976E5632}" srcOrd="0" destOrd="0" presId="urn:microsoft.com/office/officeart/2005/8/layout/radial5"/>
    <dgm:cxn modelId="{DF31BCB5-4BDC-4E7F-8A08-2A72239B63CF}" type="presParOf" srcId="{3C78CE5D-627C-40EE-954A-5262F1BFAF91}" destId="{C4BDA894-E2EC-4385-974E-3139F6B108E6}" srcOrd="4" destOrd="0" presId="urn:microsoft.com/office/officeart/2005/8/layout/radial5"/>
    <dgm:cxn modelId="{DEA20AC6-1732-47CE-A1E1-46703A763DC6}" type="presParOf" srcId="{3C78CE5D-627C-40EE-954A-5262F1BFAF91}" destId="{3C61D136-8135-474B-A041-3B3435A00FCB}" srcOrd="5" destOrd="0" presId="urn:microsoft.com/office/officeart/2005/8/layout/radial5"/>
    <dgm:cxn modelId="{DBCA70CA-E11D-4DDC-AB74-35CAC4FD84FC}" type="presParOf" srcId="{3C61D136-8135-474B-A041-3B3435A00FCB}" destId="{08F0292F-19F0-47E9-8EAE-52081247DCA9}" srcOrd="0" destOrd="0" presId="urn:microsoft.com/office/officeart/2005/8/layout/radial5"/>
    <dgm:cxn modelId="{E2220180-BEEA-497A-B647-2835E92829BA}" type="presParOf" srcId="{3C78CE5D-627C-40EE-954A-5262F1BFAF91}" destId="{3DB509F0-5A2B-48A3-83C9-9C1315B075F5}" srcOrd="6" destOrd="0" presId="urn:microsoft.com/office/officeart/2005/8/layout/radial5"/>
    <dgm:cxn modelId="{AAA27BE3-FFA9-4C5E-9B91-36EF89802D88}" type="presParOf" srcId="{3C78CE5D-627C-40EE-954A-5262F1BFAF91}" destId="{40AC604E-8148-4A99-ADF6-5C671A86B167}" srcOrd="7" destOrd="0" presId="urn:microsoft.com/office/officeart/2005/8/layout/radial5"/>
    <dgm:cxn modelId="{D2C2C194-EE3E-4C46-9E9A-11F424B97A3A}" type="presParOf" srcId="{40AC604E-8148-4A99-ADF6-5C671A86B167}" destId="{26AD3747-F63A-4EB4-B54C-29D51A92D05B}" srcOrd="0" destOrd="0" presId="urn:microsoft.com/office/officeart/2005/8/layout/radial5"/>
    <dgm:cxn modelId="{82B5FDF0-446A-4800-9A0A-2F568E64E253}" type="presParOf" srcId="{3C78CE5D-627C-40EE-954A-5262F1BFAF91}" destId="{AB46D401-347F-46E9-9CDB-69D40CB6B702}" srcOrd="8" destOrd="0" presId="urn:microsoft.com/office/officeart/2005/8/layout/radial5"/>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38435-086F-48A5-A9B7-1B61996175BE}"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pPr rtl="1"/>
          <a:endParaRPr lang="fa-IR"/>
        </a:p>
      </dgm:t>
    </dgm:pt>
    <dgm:pt modelId="{6A869FD8-EC29-4634-B9E9-EC7AF196F237}" type="asst">
      <dgm:prSet custT="1"/>
      <dgm:spPr>
        <a:solidFill>
          <a:schemeClr val="accent2">
            <a:lumMod val="20000"/>
            <a:lumOff val="80000"/>
          </a:schemeClr>
        </a:solidFill>
      </dgm:spPr>
      <dgm:t>
        <a:bodyPr/>
        <a:lstStyle/>
        <a:p>
          <a:pPr rtl="1"/>
          <a:r>
            <a:rPr lang="fa-IR" sz="1400">
              <a:cs typeface="B Titr" pitchFamily="2" charset="-78"/>
            </a:rPr>
            <a:t>تشکیل کارگروه  های تخصصی در ساحت ها (کمیته های کاری)</a:t>
          </a:r>
        </a:p>
      </dgm:t>
    </dgm:pt>
    <dgm:pt modelId="{CA96B004-AE83-4821-96C2-D4CC22D5016F}" type="parTrans" cxnId="{A9537B89-09D5-4793-ACAD-CD4BF73AA440}">
      <dgm:prSet/>
      <dgm:spPr/>
      <dgm:t>
        <a:bodyPr/>
        <a:lstStyle/>
        <a:p>
          <a:pPr rtl="1"/>
          <a:endParaRPr lang="fa-IR"/>
        </a:p>
      </dgm:t>
    </dgm:pt>
    <dgm:pt modelId="{6996A98D-7ADE-4ADB-BDBD-6906FFFA288E}" type="sibTrans" cxnId="{A9537B89-09D5-4793-ACAD-CD4BF73AA440}">
      <dgm:prSet/>
      <dgm:spPr/>
      <dgm:t>
        <a:bodyPr/>
        <a:lstStyle/>
        <a:p>
          <a:pPr rtl="1"/>
          <a:endParaRPr lang="fa-IR"/>
        </a:p>
      </dgm:t>
    </dgm:pt>
    <dgm:pt modelId="{27103883-E1C8-4B19-BB63-AB5AC294929A}">
      <dgm:prSet custT="1"/>
      <dgm:spPr>
        <a:solidFill>
          <a:schemeClr val="accent5">
            <a:lumMod val="20000"/>
            <a:lumOff val="80000"/>
          </a:schemeClr>
        </a:solidFill>
      </dgm:spPr>
      <dgm:t>
        <a:bodyPr/>
        <a:lstStyle/>
        <a:p>
          <a:pPr rtl="1"/>
          <a:r>
            <a:rPr lang="fa-IR" sz="1400" smtClean="0">
              <a:cs typeface="B Titr" pitchFamily="2" charset="-78"/>
            </a:rPr>
            <a:t>متخصصان موضوعی</a:t>
          </a:r>
          <a:endParaRPr lang="fa-IR" sz="1400">
            <a:cs typeface="B Titr" pitchFamily="2" charset="-78"/>
          </a:endParaRPr>
        </a:p>
      </dgm:t>
    </dgm:pt>
    <dgm:pt modelId="{DB787196-6653-47D3-904E-1556E13E2741}" type="parTrans" cxnId="{EEB9E6AC-67AE-4CAC-B212-F47C37DF0C5C}">
      <dgm:prSet/>
      <dgm:spPr/>
      <dgm:t>
        <a:bodyPr/>
        <a:lstStyle/>
        <a:p>
          <a:pPr rtl="1"/>
          <a:endParaRPr lang="fa-IR"/>
        </a:p>
      </dgm:t>
    </dgm:pt>
    <dgm:pt modelId="{C2CEF593-B745-4B9B-AA8A-111AA3CE846A}" type="sibTrans" cxnId="{EEB9E6AC-67AE-4CAC-B212-F47C37DF0C5C}">
      <dgm:prSet/>
      <dgm:spPr/>
      <dgm:t>
        <a:bodyPr/>
        <a:lstStyle/>
        <a:p>
          <a:pPr rtl="1"/>
          <a:endParaRPr lang="fa-IR"/>
        </a:p>
      </dgm:t>
    </dgm:pt>
    <dgm:pt modelId="{9CD25C67-FF43-4316-A935-76BC13BF8F98}">
      <dgm:prSet custT="1"/>
      <dgm:spPr>
        <a:solidFill>
          <a:schemeClr val="accent5">
            <a:lumMod val="20000"/>
            <a:lumOff val="80000"/>
          </a:schemeClr>
        </a:solidFill>
      </dgm:spPr>
      <dgm:t>
        <a:bodyPr/>
        <a:lstStyle/>
        <a:p>
          <a:pPr rtl="1"/>
          <a:r>
            <a:rPr lang="fa-IR" sz="1400" smtClean="0">
              <a:cs typeface="B Titr" pitchFamily="2" charset="-78"/>
            </a:rPr>
            <a:t>متخصصان برنامه درسی</a:t>
          </a:r>
          <a:endParaRPr lang="fa-IR" sz="1400">
            <a:cs typeface="B Titr" pitchFamily="2" charset="-78"/>
          </a:endParaRPr>
        </a:p>
      </dgm:t>
    </dgm:pt>
    <dgm:pt modelId="{FF34E0A7-91EE-4ACF-BB63-7E8589B2A9BB}" type="parTrans" cxnId="{FFA5A52B-9146-4158-9CF5-72572D7C1E13}">
      <dgm:prSet/>
      <dgm:spPr/>
      <dgm:t>
        <a:bodyPr/>
        <a:lstStyle/>
        <a:p>
          <a:pPr rtl="1"/>
          <a:endParaRPr lang="fa-IR"/>
        </a:p>
      </dgm:t>
    </dgm:pt>
    <dgm:pt modelId="{44C34EF3-060E-415B-B197-1DA859FC0741}" type="sibTrans" cxnId="{FFA5A52B-9146-4158-9CF5-72572D7C1E13}">
      <dgm:prSet/>
      <dgm:spPr/>
      <dgm:t>
        <a:bodyPr/>
        <a:lstStyle/>
        <a:p>
          <a:pPr rtl="1"/>
          <a:endParaRPr lang="fa-IR"/>
        </a:p>
      </dgm:t>
    </dgm:pt>
    <dgm:pt modelId="{254C722B-292C-4A63-AF8B-63DD3E6EED2E}">
      <dgm:prSet custT="1"/>
      <dgm:spPr>
        <a:solidFill>
          <a:schemeClr val="accent5">
            <a:lumMod val="20000"/>
            <a:lumOff val="80000"/>
          </a:schemeClr>
        </a:solidFill>
      </dgm:spPr>
      <dgm:t>
        <a:bodyPr/>
        <a:lstStyle/>
        <a:p>
          <a:pPr rtl="1"/>
          <a:r>
            <a:rPr lang="fa-IR" sz="1400" dirty="0" smtClean="0">
              <a:cs typeface="B Titr" pitchFamily="2" charset="-78"/>
            </a:rPr>
            <a:t>سیاستگزاران کلان نظام آموزش و پرورش</a:t>
          </a:r>
          <a:endParaRPr lang="fa-IR" sz="1400" dirty="0">
            <a:cs typeface="B Titr" pitchFamily="2" charset="-78"/>
          </a:endParaRPr>
        </a:p>
      </dgm:t>
    </dgm:pt>
    <dgm:pt modelId="{6B61F6A1-8EFF-4DAB-9B10-4D50188FD50E}" type="parTrans" cxnId="{269344E9-38B2-4E9A-8757-6BE96B065391}">
      <dgm:prSet/>
      <dgm:spPr/>
      <dgm:t>
        <a:bodyPr/>
        <a:lstStyle/>
        <a:p>
          <a:pPr rtl="1"/>
          <a:endParaRPr lang="fa-IR"/>
        </a:p>
      </dgm:t>
    </dgm:pt>
    <dgm:pt modelId="{6EFEF1DA-FE8D-416F-A7C5-60255DFE1AC3}" type="sibTrans" cxnId="{269344E9-38B2-4E9A-8757-6BE96B065391}">
      <dgm:prSet/>
      <dgm:spPr/>
      <dgm:t>
        <a:bodyPr/>
        <a:lstStyle/>
        <a:p>
          <a:pPr rtl="1"/>
          <a:endParaRPr lang="fa-IR"/>
        </a:p>
      </dgm:t>
    </dgm:pt>
    <dgm:pt modelId="{478F2372-556E-4FA9-99E2-EBDBED87314B}">
      <dgm:prSet custT="1"/>
      <dgm:spPr>
        <a:solidFill>
          <a:schemeClr val="accent5">
            <a:lumMod val="20000"/>
            <a:lumOff val="80000"/>
          </a:schemeClr>
        </a:solidFill>
      </dgm:spPr>
      <dgm:t>
        <a:bodyPr/>
        <a:lstStyle/>
        <a:p>
          <a:pPr rtl="1"/>
          <a:r>
            <a:rPr lang="fa-IR" sz="1400" smtClean="0">
              <a:cs typeface="B Titr" pitchFamily="2" charset="-78"/>
            </a:rPr>
            <a:t>متخصصانی با تجربه‌ی عملی هدف نویسی  </a:t>
          </a:r>
          <a:endParaRPr lang="fa-IR" sz="1400">
            <a:cs typeface="B Titr" pitchFamily="2" charset="-78"/>
          </a:endParaRPr>
        </a:p>
      </dgm:t>
    </dgm:pt>
    <dgm:pt modelId="{5A48B3DB-050D-4BA9-B6B5-506B78A65544}" type="parTrans" cxnId="{09757E4B-BF6E-4C4C-8802-192F7F9006CE}">
      <dgm:prSet/>
      <dgm:spPr/>
      <dgm:t>
        <a:bodyPr/>
        <a:lstStyle/>
        <a:p>
          <a:pPr rtl="1"/>
          <a:endParaRPr lang="fa-IR"/>
        </a:p>
      </dgm:t>
    </dgm:pt>
    <dgm:pt modelId="{A1CB12FC-1653-4DAE-9552-91B09C92FEDA}" type="sibTrans" cxnId="{09757E4B-BF6E-4C4C-8802-192F7F9006CE}">
      <dgm:prSet/>
      <dgm:spPr/>
      <dgm:t>
        <a:bodyPr/>
        <a:lstStyle/>
        <a:p>
          <a:pPr rtl="1"/>
          <a:endParaRPr lang="fa-IR"/>
        </a:p>
      </dgm:t>
    </dgm:pt>
    <dgm:pt modelId="{D10AF8FD-D10D-4E5D-911C-7D87AF388068}">
      <dgm:prSet phldrT="[Text]" custT="1"/>
      <dgm:spPr>
        <a:solidFill>
          <a:schemeClr val="accent1">
            <a:lumMod val="20000"/>
            <a:lumOff val="80000"/>
          </a:schemeClr>
        </a:solidFill>
      </dgm:spPr>
      <dgm:t>
        <a:bodyPr/>
        <a:lstStyle/>
        <a:p>
          <a:pPr rtl="1"/>
          <a:r>
            <a:rPr lang="fa-IR" sz="2000" smtClean="0">
              <a:ln>
                <a:noFill/>
              </a:ln>
              <a:cs typeface="B Titr" pitchFamily="2" charset="-78"/>
            </a:rPr>
            <a:t>تشکیل کارگروه تفکر و  برنامه ریزی تولید اهداف</a:t>
          </a:r>
        </a:p>
        <a:p>
          <a:pPr rtl="1"/>
          <a:r>
            <a:rPr lang="fa-IR" sz="2000" smtClean="0">
              <a:ln>
                <a:noFill/>
              </a:ln>
              <a:cs typeface="B Titr" pitchFamily="2" charset="-78"/>
            </a:rPr>
            <a:t> (اتاق فکر)</a:t>
          </a:r>
          <a:endParaRPr lang="fa-IR" sz="2000">
            <a:ln>
              <a:noFill/>
            </a:ln>
            <a:cs typeface="B Titr" pitchFamily="2" charset="-78"/>
          </a:endParaRPr>
        </a:p>
      </dgm:t>
    </dgm:pt>
    <dgm:pt modelId="{00585D3F-3732-458B-9DE7-A5EC158D86D6}" type="sibTrans" cxnId="{0455D76C-5844-4451-B7A8-F891A8306A5A}">
      <dgm:prSet/>
      <dgm:spPr/>
      <dgm:t>
        <a:bodyPr/>
        <a:lstStyle/>
        <a:p>
          <a:pPr rtl="1"/>
          <a:endParaRPr lang="fa-IR" sz="1000">
            <a:cs typeface="B Titr" pitchFamily="2" charset="-78"/>
          </a:endParaRPr>
        </a:p>
      </dgm:t>
    </dgm:pt>
    <dgm:pt modelId="{1C490B8A-6E0F-4616-9423-AC977BB051FD}" type="parTrans" cxnId="{0455D76C-5844-4451-B7A8-F891A8306A5A}">
      <dgm:prSet/>
      <dgm:spPr/>
      <dgm:t>
        <a:bodyPr/>
        <a:lstStyle/>
        <a:p>
          <a:pPr rtl="1"/>
          <a:endParaRPr lang="fa-IR" sz="1000">
            <a:cs typeface="B Titr" pitchFamily="2" charset="-78"/>
          </a:endParaRPr>
        </a:p>
      </dgm:t>
    </dgm:pt>
    <dgm:pt modelId="{77690CAC-4B6B-489C-A027-AC9F86387B88}" type="pres">
      <dgm:prSet presAssocID="{AC538435-086F-48A5-A9B7-1B61996175BE}" presName="hierChild1" presStyleCnt="0">
        <dgm:presLayoutVars>
          <dgm:orgChart val="1"/>
          <dgm:chPref val="1"/>
          <dgm:dir/>
          <dgm:animOne val="branch"/>
          <dgm:animLvl val="lvl"/>
          <dgm:resizeHandles/>
        </dgm:presLayoutVars>
      </dgm:prSet>
      <dgm:spPr/>
      <dgm:t>
        <a:bodyPr/>
        <a:lstStyle/>
        <a:p>
          <a:pPr rtl="1"/>
          <a:endParaRPr lang="fa-IR"/>
        </a:p>
      </dgm:t>
    </dgm:pt>
    <dgm:pt modelId="{6FA2F444-3CDB-412E-BB67-2D0D7608FA86}" type="pres">
      <dgm:prSet presAssocID="{D10AF8FD-D10D-4E5D-911C-7D87AF388068}" presName="hierRoot1" presStyleCnt="0">
        <dgm:presLayoutVars>
          <dgm:hierBranch val="init"/>
        </dgm:presLayoutVars>
      </dgm:prSet>
      <dgm:spPr/>
      <dgm:t>
        <a:bodyPr/>
        <a:lstStyle/>
        <a:p>
          <a:endParaRPr lang="en-US"/>
        </a:p>
      </dgm:t>
    </dgm:pt>
    <dgm:pt modelId="{9596FA69-C574-49A8-98F4-3AECF38D5A74}" type="pres">
      <dgm:prSet presAssocID="{D10AF8FD-D10D-4E5D-911C-7D87AF388068}" presName="rootComposite1" presStyleCnt="0"/>
      <dgm:spPr/>
      <dgm:t>
        <a:bodyPr/>
        <a:lstStyle/>
        <a:p>
          <a:endParaRPr lang="en-US"/>
        </a:p>
      </dgm:t>
    </dgm:pt>
    <dgm:pt modelId="{77A855D9-A853-41C2-BFE2-37AC53E97E87}" type="pres">
      <dgm:prSet presAssocID="{D10AF8FD-D10D-4E5D-911C-7D87AF388068}" presName="rootText1" presStyleLbl="node0" presStyleIdx="0" presStyleCnt="1" custScaleX="136586" custScaleY="167529" custLinFactNeighborX="-2040" custLinFactNeighborY="-61">
        <dgm:presLayoutVars>
          <dgm:chPref val="3"/>
        </dgm:presLayoutVars>
      </dgm:prSet>
      <dgm:spPr>
        <a:prstGeom prst="roundRect">
          <a:avLst/>
        </a:prstGeom>
      </dgm:spPr>
      <dgm:t>
        <a:bodyPr/>
        <a:lstStyle/>
        <a:p>
          <a:pPr rtl="1"/>
          <a:endParaRPr lang="fa-IR"/>
        </a:p>
      </dgm:t>
    </dgm:pt>
    <dgm:pt modelId="{0BFD84AB-0280-459D-ABA2-1203A60B8B6F}" type="pres">
      <dgm:prSet presAssocID="{D10AF8FD-D10D-4E5D-911C-7D87AF388068}" presName="rootConnector1" presStyleLbl="node1" presStyleIdx="0" presStyleCnt="0"/>
      <dgm:spPr/>
      <dgm:t>
        <a:bodyPr/>
        <a:lstStyle/>
        <a:p>
          <a:pPr rtl="1"/>
          <a:endParaRPr lang="fa-IR"/>
        </a:p>
      </dgm:t>
    </dgm:pt>
    <dgm:pt modelId="{B09AFA57-A3F4-4AC9-9C91-B3AE4AE38FFD}" type="pres">
      <dgm:prSet presAssocID="{D10AF8FD-D10D-4E5D-911C-7D87AF388068}" presName="hierChild2" presStyleCnt="0"/>
      <dgm:spPr/>
      <dgm:t>
        <a:bodyPr/>
        <a:lstStyle/>
        <a:p>
          <a:endParaRPr lang="en-US"/>
        </a:p>
      </dgm:t>
    </dgm:pt>
    <dgm:pt modelId="{9BD3EB6A-7EAC-4742-B7B4-351A365E3127}" type="pres">
      <dgm:prSet presAssocID="{DB787196-6653-47D3-904E-1556E13E2741}" presName="Name37" presStyleLbl="parChTrans1D2" presStyleIdx="0" presStyleCnt="5"/>
      <dgm:spPr/>
      <dgm:t>
        <a:bodyPr/>
        <a:lstStyle/>
        <a:p>
          <a:pPr rtl="1"/>
          <a:endParaRPr lang="fa-IR"/>
        </a:p>
      </dgm:t>
    </dgm:pt>
    <dgm:pt modelId="{E69E513C-385C-4D22-8432-A6FA1706E535}" type="pres">
      <dgm:prSet presAssocID="{27103883-E1C8-4B19-BB63-AB5AC294929A}" presName="hierRoot2" presStyleCnt="0">
        <dgm:presLayoutVars>
          <dgm:hierBranch val="init"/>
        </dgm:presLayoutVars>
      </dgm:prSet>
      <dgm:spPr/>
      <dgm:t>
        <a:bodyPr/>
        <a:lstStyle/>
        <a:p>
          <a:endParaRPr lang="en-US"/>
        </a:p>
      </dgm:t>
    </dgm:pt>
    <dgm:pt modelId="{08CA54EC-CE75-4D91-9446-61A49FA2259A}" type="pres">
      <dgm:prSet presAssocID="{27103883-E1C8-4B19-BB63-AB5AC294929A}" presName="rootComposite" presStyleCnt="0"/>
      <dgm:spPr/>
      <dgm:t>
        <a:bodyPr/>
        <a:lstStyle/>
        <a:p>
          <a:endParaRPr lang="en-US"/>
        </a:p>
      </dgm:t>
    </dgm:pt>
    <dgm:pt modelId="{5D38C204-176B-4A6D-B67D-D39582FBD4DE}" type="pres">
      <dgm:prSet presAssocID="{27103883-E1C8-4B19-BB63-AB5AC294929A}" presName="rootText" presStyleLbl="node2" presStyleIdx="0" presStyleCnt="4">
        <dgm:presLayoutVars>
          <dgm:chPref val="3"/>
        </dgm:presLayoutVars>
      </dgm:prSet>
      <dgm:spPr>
        <a:prstGeom prst="roundRect">
          <a:avLst/>
        </a:prstGeom>
      </dgm:spPr>
      <dgm:t>
        <a:bodyPr/>
        <a:lstStyle/>
        <a:p>
          <a:pPr rtl="1"/>
          <a:endParaRPr lang="fa-IR"/>
        </a:p>
      </dgm:t>
    </dgm:pt>
    <dgm:pt modelId="{CD05870B-42AD-49CF-8C05-95D486B097FC}" type="pres">
      <dgm:prSet presAssocID="{27103883-E1C8-4B19-BB63-AB5AC294929A}" presName="rootConnector" presStyleLbl="node2" presStyleIdx="0" presStyleCnt="4"/>
      <dgm:spPr/>
      <dgm:t>
        <a:bodyPr/>
        <a:lstStyle/>
        <a:p>
          <a:pPr rtl="1"/>
          <a:endParaRPr lang="fa-IR"/>
        </a:p>
      </dgm:t>
    </dgm:pt>
    <dgm:pt modelId="{6CC1127E-5636-4BF0-A2F5-EEFF64776CF7}" type="pres">
      <dgm:prSet presAssocID="{27103883-E1C8-4B19-BB63-AB5AC294929A}" presName="hierChild4" presStyleCnt="0"/>
      <dgm:spPr/>
      <dgm:t>
        <a:bodyPr/>
        <a:lstStyle/>
        <a:p>
          <a:endParaRPr lang="en-US"/>
        </a:p>
      </dgm:t>
    </dgm:pt>
    <dgm:pt modelId="{2CBE5811-BF24-4ED3-A6EA-B1B70513604F}" type="pres">
      <dgm:prSet presAssocID="{27103883-E1C8-4B19-BB63-AB5AC294929A}" presName="hierChild5" presStyleCnt="0"/>
      <dgm:spPr/>
      <dgm:t>
        <a:bodyPr/>
        <a:lstStyle/>
        <a:p>
          <a:endParaRPr lang="en-US"/>
        </a:p>
      </dgm:t>
    </dgm:pt>
    <dgm:pt modelId="{8FB655D7-B1A8-484F-AE12-CE79D570DABF}" type="pres">
      <dgm:prSet presAssocID="{FF34E0A7-91EE-4ACF-BB63-7E8589B2A9BB}" presName="Name37" presStyleLbl="parChTrans1D2" presStyleIdx="1" presStyleCnt="5"/>
      <dgm:spPr/>
      <dgm:t>
        <a:bodyPr/>
        <a:lstStyle/>
        <a:p>
          <a:pPr rtl="1"/>
          <a:endParaRPr lang="fa-IR"/>
        </a:p>
      </dgm:t>
    </dgm:pt>
    <dgm:pt modelId="{19F36AFB-2E17-4888-8843-900941E748FF}" type="pres">
      <dgm:prSet presAssocID="{9CD25C67-FF43-4316-A935-76BC13BF8F98}" presName="hierRoot2" presStyleCnt="0">
        <dgm:presLayoutVars>
          <dgm:hierBranch val="init"/>
        </dgm:presLayoutVars>
      </dgm:prSet>
      <dgm:spPr/>
      <dgm:t>
        <a:bodyPr/>
        <a:lstStyle/>
        <a:p>
          <a:endParaRPr lang="en-US"/>
        </a:p>
      </dgm:t>
    </dgm:pt>
    <dgm:pt modelId="{B08300A7-F338-4907-BEBD-A064E61357DB}" type="pres">
      <dgm:prSet presAssocID="{9CD25C67-FF43-4316-A935-76BC13BF8F98}" presName="rootComposite" presStyleCnt="0"/>
      <dgm:spPr/>
      <dgm:t>
        <a:bodyPr/>
        <a:lstStyle/>
        <a:p>
          <a:endParaRPr lang="en-US"/>
        </a:p>
      </dgm:t>
    </dgm:pt>
    <dgm:pt modelId="{DFD1DC8C-D7D8-4265-ACB8-3FD048BAD2EC}" type="pres">
      <dgm:prSet presAssocID="{9CD25C67-FF43-4316-A935-76BC13BF8F98}" presName="rootText" presStyleLbl="node2" presStyleIdx="1" presStyleCnt="4">
        <dgm:presLayoutVars>
          <dgm:chPref val="3"/>
        </dgm:presLayoutVars>
      </dgm:prSet>
      <dgm:spPr>
        <a:prstGeom prst="roundRect">
          <a:avLst/>
        </a:prstGeom>
      </dgm:spPr>
      <dgm:t>
        <a:bodyPr/>
        <a:lstStyle/>
        <a:p>
          <a:pPr rtl="1"/>
          <a:endParaRPr lang="fa-IR"/>
        </a:p>
      </dgm:t>
    </dgm:pt>
    <dgm:pt modelId="{E229A61A-8CD7-4A89-AB61-63315FFEC6D8}" type="pres">
      <dgm:prSet presAssocID="{9CD25C67-FF43-4316-A935-76BC13BF8F98}" presName="rootConnector" presStyleLbl="node2" presStyleIdx="1" presStyleCnt="4"/>
      <dgm:spPr/>
      <dgm:t>
        <a:bodyPr/>
        <a:lstStyle/>
        <a:p>
          <a:pPr rtl="1"/>
          <a:endParaRPr lang="fa-IR"/>
        </a:p>
      </dgm:t>
    </dgm:pt>
    <dgm:pt modelId="{29DAE72C-F66C-4615-83E5-FC310F2750E5}" type="pres">
      <dgm:prSet presAssocID="{9CD25C67-FF43-4316-A935-76BC13BF8F98}" presName="hierChild4" presStyleCnt="0"/>
      <dgm:spPr/>
      <dgm:t>
        <a:bodyPr/>
        <a:lstStyle/>
        <a:p>
          <a:endParaRPr lang="en-US"/>
        </a:p>
      </dgm:t>
    </dgm:pt>
    <dgm:pt modelId="{034B88A4-83F8-400B-9ECC-C9F8FA1A6F5D}" type="pres">
      <dgm:prSet presAssocID="{9CD25C67-FF43-4316-A935-76BC13BF8F98}" presName="hierChild5" presStyleCnt="0"/>
      <dgm:spPr/>
      <dgm:t>
        <a:bodyPr/>
        <a:lstStyle/>
        <a:p>
          <a:endParaRPr lang="en-US"/>
        </a:p>
      </dgm:t>
    </dgm:pt>
    <dgm:pt modelId="{57A8D87E-D540-4795-BAD5-DC3A887E8BC9}" type="pres">
      <dgm:prSet presAssocID="{6B61F6A1-8EFF-4DAB-9B10-4D50188FD50E}" presName="Name37" presStyleLbl="parChTrans1D2" presStyleIdx="2" presStyleCnt="5"/>
      <dgm:spPr/>
      <dgm:t>
        <a:bodyPr/>
        <a:lstStyle/>
        <a:p>
          <a:pPr rtl="1"/>
          <a:endParaRPr lang="fa-IR"/>
        </a:p>
      </dgm:t>
    </dgm:pt>
    <dgm:pt modelId="{A63B687A-FFFB-4D70-9732-DAA9C999077A}" type="pres">
      <dgm:prSet presAssocID="{254C722B-292C-4A63-AF8B-63DD3E6EED2E}" presName="hierRoot2" presStyleCnt="0">
        <dgm:presLayoutVars>
          <dgm:hierBranch val="init"/>
        </dgm:presLayoutVars>
      </dgm:prSet>
      <dgm:spPr/>
      <dgm:t>
        <a:bodyPr/>
        <a:lstStyle/>
        <a:p>
          <a:endParaRPr lang="en-US"/>
        </a:p>
      </dgm:t>
    </dgm:pt>
    <dgm:pt modelId="{08211386-5239-4FC2-B732-08A8E4592896}" type="pres">
      <dgm:prSet presAssocID="{254C722B-292C-4A63-AF8B-63DD3E6EED2E}" presName="rootComposite" presStyleCnt="0"/>
      <dgm:spPr/>
      <dgm:t>
        <a:bodyPr/>
        <a:lstStyle/>
        <a:p>
          <a:endParaRPr lang="en-US"/>
        </a:p>
      </dgm:t>
    </dgm:pt>
    <dgm:pt modelId="{F10762B2-BC87-403D-804A-3ECA1CF5B8BD}" type="pres">
      <dgm:prSet presAssocID="{254C722B-292C-4A63-AF8B-63DD3E6EED2E}" presName="rootText" presStyleLbl="node2" presStyleIdx="2" presStyleCnt="4">
        <dgm:presLayoutVars>
          <dgm:chPref val="3"/>
        </dgm:presLayoutVars>
      </dgm:prSet>
      <dgm:spPr>
        <a:prstGeom prst="roundRect">
          <a:avLst/>
        </a:prstGeom>
      </dgm:spPr>
      <dgm:t>
        <a:bodyPr/>
        <a:lstStyle/>
        <a:p>
          <a:pPr rtl="1"/>
          <a:endParaRPr lang="fa-IR"/>
        </a:p>
      </dgm:t>
    </dgm:pt>
    <dgm:pt modelId="{8115E9A4-5A26-432E-8F98-80E0425F3328}" type="pres">
      <dgm:prSet presAssocID="{254C722B-292C-4A63-AF8B-63DD3E6EED2E}" presName="rootConnector" presStyleLbl="node2" presStyleIdx="2" presStyleCnt="4"/>
      <dgm:spPr/>
      <dgm:t>
        <a:bodyPr/>
        <a:lstStyle/>
        <a:p>
          <a:pPr rtl="1"/>
          <a:endParaRPr lang="fa-IR"/>
        </a:p>
      </dgm:t>
    </dgm:pt>
    <dgm:pt modelId="{4DD756A5-B3F7-4E9D-B505-0D86F64CDE31}" type="pres">
      <dgm:prSet presAssocID="{254C722B-292C-4A63-AF8B-63DD3E6EED2E}" presName="hierChild4" presStyleCnt="0"/>
      <dgm:spPr/>
      <dgm:t>
        <a:bodyPr/>
        <a:lstStyle/>
        <a:p>
          <a:endParaRPr lang="en-US"/>
        </a:p>
      </dgm:t>
    </dgm:pt>
    <dgm:pt modelId="{80826FD1-9CCA-4EAA-AF8C-0EA168F4612E}" type="pres">
      <dgm:prSet presAssocID="{254C722B-292C-4A63-AF8B-63DD3E6EED2E}" presName="hierChild5" presStyleCnt="0"/>
      <dgm:spPr/>
      <dgm:t>
        <a:bodyPr/>
        <a:lstStyle/>
        <a:p>
          <a:endParaRPr lang="en-US"/>
        </a:p>
      </dgm:t>
    </dgm:pt>
    <dgm:pt modelId="{C59A80FC-AFD8-47F3-B3AB-FC1331120D51}" type="pres">
      <dgm:prSet presAssocID="{5A48B3DB-050D-4BA9-B6B5-506B78A65544}" presName="Name37" presStyleLbl="parChTrans1D2" presStyleIdx="3" presStyleCnt="5"/>
      <dgm:spPr/>
      <dgm:t>
        <a:bodyPr/>
        <a:lstStyle/>
        <a:p>
          <a:pPr rtl="1"/>
          <a:endParaRPr lang="fa-IR"/>
        </a:p>
      </dgm:t>
    </dgm:pt>
    <dgm:pt modelId="{40D1AFF1-41EF-4530-981F-8B2D64096EA1}" type="pres">
      <dgm:prSet presAssocID="{478F2372-556E-4FA9-99E2-EBDBED87314B}" presName="hierRoot2" presStyleCnt="0">
        <dgm:presLayoutVars>
          <dgm:hierBranch val="init"/>
        </dgm:presLayoutVars>
      </dgm:prSet>
      <dgm:spPr/>
      <dgm:t>
        <a:bodyPr/>
        <a:lstStyle/>
        <a:p>
          <a:endParaRPr lang="en-US"/>
        </a:p>
      </dgm:t>
    </dgm:pt>
    <dgm:pt modelId="{29DFC0D6-6E80-46D2-87BF-4F9C89071B6E}" type="pres">
      <dgm:prSet presAssocID="{478F2372-556E-4FA9-99E2-EBDBED87314B}" presName="rootComposite" presStyleCnt="0"/>
      <dgm:spPr/>
      <dgm:t>
        <a:bodyPr/>
        <a:lstStyle/>
        <a:p>
          <a:endParaRPr lang="en-US"/>
        </a:p>
      </dgm:t>
    </dgm:pt>
    <dgm:pt modelId="{11CC6508-AE32-4307-A545-6FFF27BD5A7F}" type="pres">
      <dgm:prSet presAssocID="{478F2372-556E-4FA9-99E2-EBDBED87314B}" presName="rootText" presStyleLbl="node2" presStyleIdx="3" presStyleCnt="4">
        <dgm:presLayoutVars>
          <dgm:chPref val="3"/>
        </dgm:presLayoutVars>
      </dgm:prSet>
      <dgm:spPr>
        <a:prstGeom prst="roundRect">
          <a:avLst/>
        </a:prstGeom>
      </dgm:spPr>
      <dgm:t>
        <a:bodyPr/>
        <a:lstStyle/>
        <a:p>
          <a:pPr rtl="1"/>
          <a:endParaRPr lang="fa-IR"/>
        </a:p>
      </dgm:t>
    </dgm:pt>
    <dgm:pt modelId="{2A54FF65-6E34-4893-B657-FD5E0E3E9486}" type="pres">
      <dgm:prSet presAssocID="{478F2372-556E-4FA9-99E2-EBDBED87314B}" presName="rootConnector" presStyleLbl="node2" presStyleIdx="3" presStyleCnt="4"/>
      <dgm:spPr/>
      <dgm:t>
        <a:bodyPr/>
        <a:lstStyle/>
        <a:p>
          <a:pPr rtl="1"/>
          <a:endParaRPr lang="fa-IR"/>
        </a:p>
      </dgm:t>
    </dgm:pt>
    <dgm:pt modelId="{A0568FB8-BB72-4F85-A0A3-3935B4A3F552}" type="pres">
      <dgm:prSet presAssocID="{478F2372-556E-4FA9-99E2-EBDBED87314B}" presName="hierChild4" presStyleCnt="0"/>
      <dgm:spPr/>
      <dgm:t>
        <a:bodyPr/>
        <a:lstStyle/>
        <a:p>
          <a:endParaRPr lang="en-US"/>
        </a:p>
      </dgm:t>
    </dgm:pt>
    <dgm:pt modelId="{FDB70C82-1F2E-47A7-B882-31BB6B925A3C}" type="pres">
      <dgm:prSet presAssocID="{478F2372-556E-4FA9-99E2-EBDBED87314B}" presName="hierChild5" presStyleCnt="0"/>
      <dgm:spPr/>
      <dgm:t>
        <a:bodyPr/>
        <a:lstStyle/>
        <a:p>
          <a:endParaRPr lang="en-US"/>
        </a:p>
      </dgm:t>
    </dgm:pt>
    <dgm:pt modelId="{657C0C5E-1D5B-45E8-8474-6332E4DC6A37}" type="pres">
      <dgm:prSet presAssocID="{D10AF8FD-D10D-4E5D-911C-7D87AF388068}" presName="hierChild3" presStyleCnt="0"/>
      <dgm:spPr/>
      <dgm:t>
        <a:bodyPr/>
        <a:lstStyle/>
        <a:p>
          <a:endParaRPr lang="en-US"/>
        </a:p>
      </dgm:t>
    </dgm:pt>
    <dgm:pt modelId="{0D1AA83F-FC8E-422A-B84B-24C864521474}" type="pres">
      <dgm:prSet presAssocID="{CA96B004-AE83-4821-96C2-D4CC22D5016F}" presName="Name111" presStyleLbl="parChTrans1D2" presStyleIdx="4" presStyleCnt="5"/>
      <dgm:spPr/>
      <dgm:t>
        <a:bodyPr/>
        <a:lstStyle/>
        <a:p>
          <a:pPr rtl="1"/>
          <a:endParaRPr lang="fa-IR"/>
        </a:p>
      </dgm:t>
    </dgm:pt>
    <dgm:pt modelId="{2578B016-8E73-4ED5-AAE6-7ABFE0EB5CB1}" type="pres">
      <dgm:prSet presAssocID="{6A869FD8-EC29-4634-B9E9-EC7AF196F237}" presName="hierRoot3" presStyleCnt="0">
        <dgm:presLayoutVars>
          <dgm:hierBranch val="init"/>
        </dgm:presLayoutVars>
      </dgm:prSet>
      <dgm:spPr/>
      <dgm:t>
        <a:bodyPr/>
        <a:lstStyle/>
        <a:p>
          <a:endParaRPr lang="en-US"/>
        </a:p>
      </dgm:t>
    </dgm:pt>
    <dgm:pt modelId="{F6FE07CA-C4CC-42B4-AD6C-76010F0ABCF8}" type="pres">
      <dgm:prSet presAssocID="{6A869FD8-EC29-4634-B9E9-EC7AF196F237}" presName="rootComposite3" presStyleCnt="0"/>
      <dgm:spPr/>
      <dgm:t>
        <a:bodyPr/>
        <a:lstStyle/>
        <a:p>
          <a:endParaRPr lang="en-US"/>
        </a:p>
      </dgm:t>
    </dgm:pt>
    <dgm:pt modelId="{C349F17E-4D85-46F3-AEB3-EDFF4847A792}" type="pres">
      <dgm:prSet presAssocID="{6A869FD8-EC29-4634-B9E9-EC7AF196F237}" presName="rootText3" presStyleLbl="asst1" presStyleIdx="0" presStyleCnt="1" custScaleX="99305" custScaleY="133016">
        <dgm:presLayoutVars>
          <dgm:chPref val="3"/>
        </dgm:presLayoutVars>
      </dgm:prSet>
      <dgm:spPr>
        <a:prstGeom prst="roundRect">
          <a:avLst/>
        </a:prstGeom>
      </dgm:spPr>
      <dgm:t>
        <a:bodyPr/>
        <a:lstStyle/>
        <a:p>
          <a:pPr rtl="1"/>
          <a:endParaRPr lang="fa-IR"/>
        </a:p>
      </dgm:t>
    </dgm:pt>
    <dgm:pt modelId="{B1B45383-F801-4FDE-85A0-679F14A5259F}" type="pres">
      <dgm:prSet presAssocID="{6A869FD8-EC29-4634-B9E9-EC7AF196F237}" presName="rootConnector3" presStyleLbl="asst1" presStyleIdx="0" presStyleCnt="1"/>
      <dgm:spPr/>
      <dgm:t>
        <a:bodyPr/>
        <a:lstStyle/>
        <a:p>
          <a:pPr rtl="1"/>
          <a:endParaRPr lang="fa-IR"/>
        </a:p>
      </dgm:t>
    </dgm:pt>
    <dgm:pt modelId="{31AB1B49-D2F4-4834-8138-B9BF5B29D83E}" type="pres">
      <dgm:prSet presAssocID="{6A869FD8-EC29-4634-B9E9-EC7AF196F237}" presName="hierChild6" presStyleCnt="0"/>
      <dgm:spPr/>
      <dgm:t>
        <a:bodyPr/>
        <a:lstStyle/>
        <a:p>
          <a:endParaRPr lang="en-US"/>
        </a:p>
      </dgm:t>
    </dgm:pt>
    <dgm:pt modelId="{9193FD5A-923F-4C8A-BF48-12C3B819CE20}" type="pres">
      <dgm:prSet presAssocID="{6A869FD8-EC29-4634-B9E9-EC7AF196F237}" presName="hierChild7" presStyleCnt="0"/>
      <dgm:spPr/>
      <dgm:t>
        <a:bodyPr/>
        <a:lstStyle/>
        <a:p>
          <a:endParaRPr lang="en-US"/>
        </a:p>
      </dgm:t>
    </dgm:pt>
  </dgm:ptLst>
  <dgm:cxnLst>
    <dgm:cxn modelId="{7DCA74CC-D4A4-472D-B93C-61831D75CDC5}" type="presOf" srcId="{9CD25C67-FF43-4316-A935-76BC13BF8F98}" destId="{E229A61A-8CD7-4A89-AB61-63315FFEC6D8}" srcOrd="1" destOrd="0" presId="urn:microsoft.com/office/officeart/2005/8/layout/orgChart1"/>
    <dgm:cxn modelId="{B73D5702-8F88-434E-8222-6D9C07C27412}" type="presOf" srcId="{27103883-E1C8-4B19-BB63-AB5AC294929A}" destId="{CD05870B-42AD-49CF-8C05-95D486B097FC}" srcOrd="1" destOrd="0" presId="urn:microsoft.com/office/officeart/2005/8/layout/orgChart1"/>
    <dgm:cxn modelId="{1DCA7EB1-8C30-442B-844D-A8604DA67195}" type="presOf" srcId="{254C722B-292C-4A63-AF8B-63DD3E6EED2E}" destId="{F10762B2-BC87-403D-804A-3ECA1CF5B8BD}" srcOrd="0" destOrd="0" presId="urn:microsoft.com/office/officeart/2005/8/layout/orgChart1"/>
    <dgm:cxn modelId="{FFA5A52B-9146-4158-9CF5-72572D7C1E13}" srcId="{D10AF8FD-D10D-4E5D-911C-7D87AF388068}" destId="{9CD25C67-FF43-4316-A935-76BC13BF8F98}" srcOrd="2" destOrd="0" parTransId="{FF34E0A7-91EE-4ACF-BB63-7E8589B2A9BB}" sibTransId="{44C34EF3-060E-415B-B197-1DA859FC0741}"/>
    <dgm:cxn modelId="{5A456B51-4B2B-47C4-A3DA-E3D0771C6345}" type="presOf" srcId="{254C722B-292C-4A63-AF8B-63DD3E6EED2E}" destId="{8115E9A4-5A26-432E-8F98-80E0425F3328}" srcOrd="1" destOrd="0" presId="urn:microsoft.com/office/officeart/2005/8/layout/orgChart1"/>
    <dgm:cxn modelId="{44BCEC93-A334-413B-87BE-301A01F92CA5}" type="presOf" srcId="{478F2372-556E-4FA9-99E2-EBDBED87314B}" destId="{2A54FF65-6E34-4893-B657-FD5E0E3E9486}" srcOrd="1" destOrd="0" presId="urn:microsoft.com/office/officeart/2005/8/layout/orgChart1"/>
    <dgm:cxn modelId="{4C35654A-85A0-4387-B6ED-30612BD5A344}" type="presOf" srcId="{AC538435-086F-48A5-A9B7-1B61996175BE}" destId="{77690CAC-4B6B-489C-A027-AC9F86387B88}" srcOrd="0" destOrd="0" presId="urn:microsoft.com/office/officeart/2005/8/layout/orgChart1"/>
    <dgm:cxn modelId="{0455D76C-5844-4451-B7A8-F891A8306A5A}" srcId="{AC538435-086F-48A5-A9B7-1B61996175BE}" destId="{D10AF8FD-D10D-4E5D-911C-7D87AF388068}" srcOrd="0" destOrd="0" parTransId="{1C490B8A-6E0F-4616-9423-AC977BB051FD}" sibTransId="{00585D3F-3732-458B-9DE7-A5EC158D86D6}"/>
    <dgm:cxn modelId="{5870004F-B036-47D1-83DA-86D775CE7448}" type="presOf" srcId="{FF34E0A7-91EE-4ACF-BB63-7E8589B2A9BB}" destId="{8FB655D7-B1A8-484F-AE12-CE79D570DABF}" srcOrd="0" destOrd="0" presId="urn:microsoft.com/office/officeart/2005/8/layout/orgChart1"/>
    <dgm:cxn modelId="{A9537B89-09D5-4793-ACAD-CD4BF73AA440}" srcId="{D10AF8FD-D10D-4E5D-911C-7D87AF388068}" destId="{6A869FD8-EC29-4634-B9E9-EC7AF196F237}" srcOrd="0" destOrd="0" parTransId="{CA96B004-AE83-4821-96C2-D4CC22D5016F}" sibTransId="{6996A98D-7ADE-4ADB-BDBD-6906FFFA288E}"/>
    <dgm:cxn modelId="{426E0EF8-A7E6-49E2-9EFC-13AE0B575A53}" type="presOf" srcId="{9CD25C67-FF43-4316-A935-76BC13BF8F98}" destId="{DFD1DC8C-D7D8-4265-ACB8-3FD048BAD2EC}" srcOrd="0" destOrd="0" presId="urn:microsoft.com/office/officeart/2005/8/layout/orgChart1"/>
    <dgm:cxn modelId="{2E5FF1BB-AD33-4B96-A4B0-63BCFEDA59DF}" type="presOf" srcId="{27103883-E1C8-4B19-BB63-AB5AC294929A}" destId="{5D38C204-176B-4A6D-B67D-D39582FBD4DE}" srcOrd="0" destOrd="0" presId="urn:microsoft.com/office/officeart/2005/8/layout/orgChart1"/>
    <dgm:cxn modelId="{FE73F85A-E48D-4BE9-A902-159F16BCCB92}" type="presOf" srcId="{6A869FD8-EC29-4634-B9E9-EC7AF196F237}" destId="{C349F17E-4D85-46F3-AEB3-EDFF4847A792}" srcOrd="0" destOrd="0" presId="urn:microsoft.com/office/officeart/2005/8/layout/orgChart1"/>
    <dgm:cxn modelId="{FEB92DA2-1B0A-46E9-907F-79A06592466A}" type="presOf" srcId="{CA96B004-AE83-4821-96C2-D4CC22D5016F}" destId="{0D1AA83F-FC8E-422A-B84B-24C864521474}" srcOrd="0" destOrd="0" presId="urn:microsoft.com/office/officeart/2005/8/layout/orgChart1"/>
    <dgm:cxn modelId="{24C97D71-E8F4-4056-B7DE-CD5F54AD354F}" type="presOf" srcId="{D10AF8FD-D10D-4E5D-911C-7D87AF388068}" destId="{0BFD84AB-0280-459D-ABA2-1203A60B8B6F}" srcOrd="1" destOrd="0" presId="urn:microsoft.com/office/officeart/2005/8/layout/orgChart1"/>
    <dgm:cxn modelId="{8407F2D3-3B96-4A77-9435-3DF2E7E5B477}" type="presOf" srcId="{6B61F6A1-8EFF-4DAB-9B10-4D50188FD50E}" destId="{57A8D87E-D540-4795-BAD5-DC3A887E8BC9}" srcOrd="0" destOrd="0" presId="urn:microsoft.com/office/officeart/2005/8/layout/orgChart1"/>
    <dgm:cxn modelId="{7B2C257D-9DEF-47BE-9652-963C2576FAB1}" type="presOf" srcId="{DB787196-6653-47D3-904E-1556E13E2741}" destId="{9BD3EB6A-7EAC-4742-B7B4-351A365E3127}" srcOrd="0" destOrd="0" presId="urn:microsoft.com/office/officeart/2005/8/layout/orgChart1"/>
    <dgm:cxn modelId="{EEB9E6AC-67AE-4CAC-B212-F47C37DF0C5C}" srcId="{D10AF8FD-D10D-4E5D-911C-7D87AF388068}" destId="{27103883-E1C8-4B19-BB63-AB5AC294929A}" srcOrd="1" destOrd="0" parTransId="{DB787196-6653-47D3-904E-1556E13E2741}" sibTransId="{C2CEF593-B745-4B9B-AA8A-111AA3CE846A}"/>
    <dgm:cxn modelId="{09757E4B-BF6E-4C4C-8802-192F7F9006CE}" srcId="{D10AF8FD-D10D-4E5D-911C-7D87AF388068}" destId="{478F2372-556E-4FA9-99E2-EBDBED87314B}" srcOrd="4" destOrd="0" parTransId="{5A48B3DB-050D-4BA9-B6B5-506B78A65544}" sibTransId="{A1CB12FC-1653-4DAE-9552-91B09C92FEDA}"/>
    <dgm:cxn modelId="{D688816B-C1CE-45B8-B810-B81560841557}" type="presOf" srcId="{5A48B3DB-050D-4BA9-B6B5-506B78A65544}" destId="{C59A80FC-AFD8-47F3-B3AB-FC1331120D51}" srcOrd="0" destOrd="0" presId="urn:microsoft.com/office/officeart/2005/8/layout/orgChart1"/>
    <dgm:cxn modelId="{F331231E-6063-4B7B-80AF-80A194A462E0}" type="presOf" srcId="{D10AF8FD-D10D-4E5D-911C-7D87AF388068}" destId="{77A855D9-A853-41C2-BFE2-37AC53E97E87}" srcOrd="0" destOrd="0" presId="urn:microsoft.com/office/officeart/2005/8/layout/orgChart1"/>
    <dgm:cxn modelId="{4F2D4739-B43F-476B-ADA3-965690B97A8F}" type="presOf" srcId="{478F2372-556E-4FA9-99E2-EBDBED87314B}" destId="{11CC6508-AE32-4307-A545-6FFF27BD5A7F}" srcOrd="0" destOrd="0" presId="urn:microsoft.com/office/officeart/2005/8/layout/orgChart1"/>
    <dgm:cxn modelId="{6727ED9A-EE54-4F54-B14B-6BA6233B609D}" type="presOf" srcId="{6A869FD8-EC29-4634-B9E9-EC7AF196F237}" destId="{B1B45383-F801-4FDE-85A0-679F14A5259F}" srcOrd="1" destOrd="0" presId="urn:microsoft.com/office/officeart/2005/8/layout/orgChart1"/>
    <dgm:cxn modelId="{269344E9-38B2-4E9A-8757-6BE96B065391}" srcId="{D10AF8FD-D10D-4E5D-911C-7D87AF388068}" destId="{254C722B-292C-4A63-AF8B-63DD3E6EED2E}" srcOrd="3" destOrd="0" parTransId="{6B61F6A1-8EFF-4DAB-9B10-4D50188FD50E}" sibTransId="{6EFEF1DA-FE8D-416F-A7C5-60255DFE1AC3}"/>
    <dgm:cxn modelId="{DE7961BA-1664-43DF-8E06-002F13D4943D}" type="presParOf" srcId="{77690CAC-4B6B-489C-A027-AC9F86387B88}" destId="{6FA2F444-3CDB-412E-BB67-2D0D7608FA86}" srcOrd="0" destOrd="0" presId="urn:microsoft.com/office/officeart/2005/8/layout/orgChart1"/>
    <dgm:cxn modelId="{C4B00CDC-3F0A-43A2-BE90-A775CA14EFAD}" type="presParOf" srcId="{6FA2F444-3CDB-412E-BB67-2D0D7608FA86}" destId="{9596FA69-C574-49A8-98F4-3AECF38D5A74}" srcOrd="0" destOrd="0" presId="urn:microsoft.com/office/officeart/2005/8/layout/orgChart1"/>
    <dgm:cxn modelId="{D6BED4BE-800B-4B72-82AE-12765237EF2B}" type="presParOf" srcId="{9596FA69-C574-49A8-98F4-3AECF38D5A74}" destId="{77A855D9-A853-41C2-BFE2-37AC53E97E87}" srcOrd="0" destOrd="0" presId="urn:microsoft.com/office/officeart/2005/8/layout/orgChart1"/>
    <dgm:cxn modelId="{0132A700-9497-4714-856C-D066CAB60C56}" type="presParOf" srcId="{9596FA69-C574-49A8-98F4-3AECF38D5A74}" destId="{0BFD84AB-0280-459D-ABA2-1203A60B8B6F}" srcOrd="1" destOrd="0" presId="urn:microsoft.com/office/officeart/2005/8/layout/orgChart1"/>
    <dgm:cxn modelId="{8938C78E-75EF-435C-8409-0584CB64775E}" type="presParOf" srcId="{6FA2F444-3CDB-412E-BB67-2D0D7608FA86}" destId="{B09AFA57-A3F4-4AC9-9C91-B3AE4AE38FFD}" srcOrd="1" destOrd="0" presId="urn:microsoft.com/office/officeart/2005/8/layout/orgChart1"/>
    <dgm:cxn modelId="{084B6A74-87BE-487C-A8B0-F6E766E3EDE6}" type="presParOf" srcId="{B09AFA57-A3F4-4AC9-9C91-B3AE4AE38FFD}" destId="{9BD3EB6A-7EAC-4742-B7B4-351A365E3127}" srcOrd="0" destOrd="0" presId="urn:microsoft.com/office/officeart/2005/8/layout/orgChart1"/>
    <dgm:cxn modelId="{B891B7A1-D089-466E-85FA-9442B52778AE}" type="presParOf" srcId="{B09AFA57-A3F4-4AC9-9C91-B3AE4AE38FFD}" destId="{E69E513C-385C-4D22-8432-A6FA1706E535}" srcOrd="1" destOrd="0" presId="urn:microsoft.com/office/officeart/2005/8/layout/orgChart1"/>
    <dgm:cxn modelId="{4765C9C1-B9B7-43DB-AEDF-B18EE5E8B1D7}" type="presParOf" srcId="{E69E513C-385C-4D22-8432-A6FA1706E535}" destId="{08CA54EC-CE75-4D91-9446-61A49FA2259A}" srcOrd="0" destOrd="0" presId="urn:microsoft.com/office/officeart/2005/8/layout/orgChart1"/>
    <dgm:cxn modelId="{D84A061A-352A-4805-BBAA-B69E46029372}" type="presParOf" srcId="{08CA54EC-CE75-4D91-9446-61A49FA2259A}" destId="{5D38C204-176B-4A6D-B67D-D39582FBD4DE}" srcOrd="0" destOrd="0" presId="urn:microsoft.com/office/officeart/2005/8/layout/orgChart1"/>
    <dgm:cxn modelId="{DEFB7134-287D-4C78-97F4-582A35E3AF3A}" type="presParOf" srcId="{08CA54EC-CE75-4D91-9446-61A49FA2259A}" destId="{CD05870B-42AD-49CF-8C05-95D486B097FC}" srcOrd="1" destOrd="0" presId="urn:microsoft.com/office/officeart/2005/8/layout/orgChart1"/>
    <dgm:cxn modelId="{BE1463E2-576F-4477-AFD0-EC5D15F930D3}" type="presParOf" srcId="{E69E513C-385C-4D22-8432-A6FA1706E535}" destId="{6CC1127E-5636-4BF0-A2F5-EEFF64776CF7}" srcOrd="1" destOrd="0" presId="urn:microsoft.com/office/officeart/2005/8/layout/orgChart1"/>
    <dgm:cxn modelId="{2CBD2816-0B6A-4901-825D-6EAD1C9AB0BF}" type="presParOf" srcId="{E69E513C-385C-4D22-8432-A6FA1706E535}" destId="{2CBE5811-BF24-4ED3-A6EA-B1B70513604F}" srcOrd="2" destOrd="0" presId="urn:microsoft.com/office/officeart/2005/8/layout/orgChart1"/>
    <dgm:cxn modelId="{7D12A6B7-1187-459A-BA3C-148DFB1BB851}" type="presParOf" srcId="{B09AFA57-A3F4-4AC9-9C91-B3AE4AE38FFD}" destId="{8FB655D7-B1A8-484F-AE12-CE79D570DABF}" srcOrd="2" destOrd="0" presId="urn:microsoft.com/office/officeart/2005/8/layout/orgChart1"/>
    <dgm:cxn modelId="{4F9B0A0C-7DDE-45F2-BA2C-B6C014F7F975}" type="presParOf" srcId="{B09AFA57-A3F4-4AC9-9C91-B3AE4AE38FFD}" destId="{19F36AFB-2E17-4888-8843-900941E748FF}" srcOrd="3" destOrd="0" presId="urn:microsoft.com/office/officeart/2005/8/layout/orgChart1"/>
    <dgm:cxn modelId="{5160827B-827C-4916-B2A3-E852FD55FE2E}" type="presParOf" srcId="{19F36AFB-2E17-4888-8843-900941E748FF}" destId="{B08300A7-F338-4907-BEBD-A064E61357DB}" srcOrd="0" destOrd="0" presId="urn:microsoft.com/office/officeart/2005/8/layout/orgChart1"/>
    <dgm:cxn modelId="{EF54B977-F5C5-4EE8-831D-A28B4B206A57}" type="presParOf" srcId="{B08300A7-F338-4907-BEBD-A064E61357DB}" destId="{DFD1DC8C-D7D8-4265-ACB8-3FD048BAD2EC}" srcOrd="0" destOrd="0" presId="urn:microsoft.com/office/officeart/2005/8/layout/orgChart1"/>
    <dgm:cxn modelId="{A4D4A725-92CF-4A11-9720-D23E74B73E55}" type="presParOf" srcId="{B08300A7-F338-4907-BEBD-A064E61357DB}" destId="{E229A61A-8CD7-4A89-AB61-63315FFEC6D8}" srcOrd="1" destOrd="0" presId="urn:microsoft.com/office/officeart/2005/8/layout/orgChart1"/>
    <dgm:cxn modelId="{0D8E200F-8E08-4E7F-8F94-EDC5FB3431EF}" type="presParOf" srcId="{19F36AFB-2E17-4888-8843-900941E748FF}" destId="{29DAE72C-F66C-4615-83E5-FC310F2750E5}" srcOrd="1" destOrd="0" presId="urn:microsoft.com/office/officeart/2005/8/layout/orgChart1"/>
    <dgm:cxn modelId="{31E63ED0-37E1-46C5-B89E-D143538DCDDE}" type="presParOf" srcId="{19F36AFB-2E17-4888-8843-900941E748FF}" destId="{034B88A4-83F8-400B-9ECC-C9F8FA1A6F5D}" srcOrd="2" destOrd="0" presId="urn:microsoft.com/office/officeart/2005/8/layout/orgChart1"/>
    <dgm:cxn modelId="{3E4775D8-D312-4AB9-818F-CED7C23DF110}" type="presParOf" srcId="{B09AFA57-A3F4-4AC9-9C91-B3AE4AE38FFD}" destId="{57A8D87E-D540-4795-BAD5-DC3A887E8BC9}" srcOrd="4" destOrd="0" presId="urn:microsoft.com/office/officeart/2005/8/layout/orgChart1"/>
    <dgm:cxn modelId="{228EF01C-5BE7-4835-A687-40A7415A942B}" type="presParOf" srcId="{B09AFA57-A3F4-4AC9-9C91-B3AE4AE38FFD}" destId="{A63B687A-FFFB-4D70-9732-DAA9C999077A}" srcOrd="5" destOrd="0" presId="urn:microsoft.com/office/officeart/2005/8/layout/orgChart1"/>
    <dgm:cxn modelId="{8F6E9720-4539-4243-8B0B-35A48EA01D9E}" type="presParOf" srcId="{A63B687A-FFFB-4D70-9732-DAA9C999077A}" destId="{08211386-5239-4FC2-B732-08A8E4592896}" srcOrd="0" destOrd="0" presId="urn:microsoft.com/office/officeart/2005/8/layout/orgChart1"/>
    <dgm:cxn modelId="{EA05B452-8B1B-4EBC-AEAB-AF6CDCD14704}" type="presParOf" srcId="{08211386-5239-4FC2-B732-08A8E4592896}" destId="{F10762B2-BC87-403D-804A-3ECA1CF5B8BD}" srcOrd="0" destOrd="0" presId="urn:microsoft.com/office/officeart/2005/8/layout/orgChart1"/>
    <dgm:cxn modelId="{BC4F4CBE-AFD4-4034-A58C-E3649790A164}" type="presParOf" srcId="{08211386-5239-4FC2-B732-08A8E4592896}" destId="{8115E9A4-5A26-432E-8F98-80E0425F3328}" srcOrd="1" destOrd="0" presId="urn:microsoft.com/office/officeart/2005/8/layout/orgChart1"/>
    <dgm:cxn modelId="{65FD1C0B-5CA6-4C2B-9155-F0AC2E8A9629}" type="presParOf" srcId="{A63B687A-FFFB-4D70-9732-DAA9C999077A}" destId="{4DD756A5-B3F7-4E9D-B505-0D86F64CDE31}" srcOrd="1" destOrd="0" presId="urn:microsoft.com/office/officeart/2005/8/layout/orgChart1"/>
    <dgm:cxn modelId="{A0256A0C-EE69-4CEE-A110-B56B9A7981BE}" type="presParOf" srcId="{A63B687A-FFFB-4D70-9732-DAA9C999077A}" destId="{80826FD1-9CCA-4EAA-AF8C-0EA168F4612E}" srcOrd="2" destOrd="0" presId="urn:microsoft.com/office/officeart/2005/8/layout/orgChart1"/>
    <dgm:cxn modelId="{EDE1E24D-58DA-47BF-8899-F792A0121311}" type="presParOf" srcId="{B09AFA57-A3F4-4AC9-9C91-B3AE4AE38FFD}" destId="{C59A80FC-AFD8-47F3-B3AB-FC1331120D51}" srcOrd="6" destOrd="0" presId="urn:microsoft.com/office/officeart/2005/8/layout/orgChart1"/>
    <dgm:cxn modelId="{0065AA77-0B83-4F4D-A46C-E0A7B3F1B64B}" type="presParOf" srcId="{B09AFA57-A3F4-4AC9-9C91-B3AE4AE38FFD}" destId="{40D1AFF1-41EF-4530-981F-8B2D64096EA1}" srcOrd="7" destOrd="0" presId="urn:microsoft.com/office/officeart/2005/8/layout/orgChart1"/>
    <dgm:cxn modelId="{DE68813B-9311-4258-B30E-F7F802593BCD}" type="presParOf" srcId="{40D1AFF1-41EF-4530-981F-8B2D64096EA1}" destId="{29DFC0D6-6E80-46D2-87BF-4F9C89071B6E}" srcOrd="0" destOrd="0" presId="urn:microsoft.com/office/officeart/2005/8/layout/orgChart1"/>
    <dgm:cxn modelId="{ECA335B9-772C-42E5-BCB9-03DC15D9EC54}" type="presParOf" srcId="{29DFC0D6-6E80-46D2-87BF-4F9C89071B6E}" destId="{11CC6508-AE32-4307-A545-6FFF27BD5A7F}" srcOrd="0" destOrd="0" presId="urn:microsoft.com/office/officeart/2005/8/layout/orgChart1"/>
    <dgm:cxn modelId="{A96A7FAE-4571-4E19-809C-30B331FC9641}" type="presParOf" srcId="{29DFC0D6-6E80-46D2-87BF-4F9C89071B6E}" destId="{2A54FF65-6E34-4893-B657-FD5E0E3E9486}" srcOrd="1" destOrd="0" presId="urn:microsoft.com/office/officeart/2005/8/layout/orgChart1"/>
    <dgm:cxn modelId="{3AF6A876-4E84-4FFC-A782-FAE1CAA987B0}" type="presParOf" srcId="{40D1AFF1-41EF-4530-981F-8B2D64096EA1}" destId="{A0568FB8-BB72-4F85-A0A3-3935B4A3F552}" srcOrd="1" destOrd="0" presId="urn:microsoft.com/office/officeart/2005/8/layout/orgChart1"/>
    <dgm:cxn modelId="{7BA8472E-972B-49AA-A15C-3EF63EBB0951}" type="presParOf" srcId="{40D1AFF1-41EF-4530-981F-8B2D64096EA1}" destId="{FDB70C82-1F2E-47A7-B882-31BB6B925A3C}" srcOrd="2" destOrd="0" presId="urn:microsoft.com/office/officeart/2005/8/layout/orgChart1"/>
    <dgm:cxn modelId="{A2F1484E-48B6-4FB7-A4A8-33CF813BCFE5}" type="presParOf" srcId="{6FA2F444-3CDB-412E-BB67-2D0D7608FA86}" destId="{657C0C5E-1D5B-45E8-8474-6332E4DC6A37}" srcOrd="2" destOrd="0" presId="urn:microsoft.com/office/officeart/2005/8/layout/orgChart1"/>
    <dgm:cxn modelId="{0F1927B0-A65C-44B2-BBF2-E8D14459BB11}" type="presParOf" srcId="{657C0C5E-1D5B-45E8-8474-6332E4DC6A37}" destId="{0D1AA83F-FC8E-422A-B84B-24C864521474}" srcOrd="0" destOrd="0" presId="urn:microsoft.com/office/officeart/2005/8/layout/orgChart1"/>
    <dgm:cxn modelId="{DEAD56BE-83E2-4793-9913-3CF61ACE2C7F}" type="presParOf" srcId="{657C0C5E-1D5B-45E8-8474-6332E4DC6A37}" destId="{2578B016-8E73-4ED5-AAE6-7ABFE0EB5CB1}" srcOrd="1" destOrd="0" presId="urn:microsoft.com/office/officeart/2005/8/layout/orgChart1"/>
    <dgm:cxn modelId="{2496877D-20CB-44EF-B5E2-209D24B703FC}" type="presParOf" srcId="{2578B016-8E73-4ED5-AAE6-7ABFE0EB5CB1}" destId="{F6FE07CA-C4CC-42B4-AD6C-76010F0ABCF8}" srcOrd="0" destOrd="0" presId="urn:microsoft.com/office/officeart/2005/8/layout/orgChart1"/>
    <dgm:cxn modelId="{618ADE84-613B-4A01-8096-C68469681F09}" type="presParOf" srcId="{F6FE07CA-C4CC-42B4-AD6C-76010F0ABCF8}" destId="{C349F17E-4D85-46F3-AEB3-EDFF4847A792}" srcOrd="0" destOrd="0" presId="urn:microsoft.com/office/officeart/2005/8/layout/orgChart1"/>
    <dgm:cxn modelId="{E7A70FFE-4B06-437B-A370-4DE6579366AD}" type="presParOf" srcId="{F6FE07CA-C4CC-42B4-AD6C-76010F0ABCF8}" destId="{B1B45383-F801-4FDE-85A0-679F14A5259F}" srcOrd="1" destOrd="0" presId="urn:microsoft.com/office/officeart/2005/8/layout/orgChart1"/>
    <dgm:cxn modelId="{73240CF3-632E-46F0-ACB4-4DF2EAF267BB}" type="presParOf" srcId="{2578B016-8E73-4ED5-AAE6-7ABFE0EB5CB1}" destId="{31AB1B49-D2F4-4834-8138-B9BF5B29D83E}" srcOrd="1" destOrd="0" presId="urn:microsoft.com/office/officeart/2005/8/layout/orgChart1"/>
    <dgm:cxn modelId="{545AA4CC-5D3C-4F9E-8265-C0BB80C9BA4A}" type="presParOf" srcId="{2578B016-8E73-4ED5-AAE6-7ABFE0EB5CB1}" destId="{9193FD5A-923F-4C8A-BF48-12C3B819CE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889A55-A8C3-4AD4-B234-519CDAD5BA06}" type="doc">
      <dgm:prSet loTypeId="urn:microsoft.com/office/officeart/2009/3/layout/StepUpProcess" loCatId="process" qsTypeId="urn:microsoft.com/office/officeart/2005/8/quickstyle/simple1" qsCatId="simple" csTypeId="urn:microsoft.com/office/officeart/2005/8/colors/colorful1#1" csCatId="colorful" phldr="1"/>
      <dgm:spPr/>
      <dgm:t>
        <a:bodyPr/>
        <a:lstStyle/>
        <a:p>
          <a:endParaRPr lang="en-US"/>
        </a:p>
      </dgm:t>
    </dgm:pt>
    <dgm:pt modelId="{4FFD45CD-A782-4E8C-8A02-FEF1E3F47126}">
      <dgm:prSet phldrT="[Text]" custT="1"/>
      <dgm:spPr/>
      <dgm:t>
        <a:bodyPr/>
        <a:lstStyle/>
        <a:p>
          <a:pPr algn="ctr" rtl="1"/>
          <a:r>
            <a:rPr lang="fa-IR" sz="1600" b="0" dirty="0" smtClean="0">
              <a:solidFill>
                <a:srgbClr val="7030A0"/>
              </a:solidFill>
              <a:cs typeface="B Zar" panose="00000400000000000000" pitchFamily="2" charset="-78"/>
            </a:rPr>
            <a:t>آشنايي‌باصفات‌مهرباني، بخشندگي،دانايي‌وتوانايي‌خداوند </a:t>
          </a:r>
          <a:endParaRPr lang="en-US" sz="1700" b="0" baseline="0" dirty="0">
            <a:solidFill>
              <a:srgbClr val="7030A0"/>
            </a:solidFill>
            <a:cs typeface="B Zar" panose="00000400000000000000" pitchFamily="2" charset="-78"/>
          </a:endParaRPr>
        </a:p>
      </dgm:t>
    </dgm:pt>
    <dgm:pt modelId="{517F881A-CCB1-47AB-B53D-C071971177FE}" type="parTrans" cxnId="{CB63044F-022B-4C4D-8792-8D80226FC7EE}">
      <dgm:prSet/>
      <dgm:spPr/>
      <dgm:t>
        <a:bodyPr/>
        <a:lstStyle/>
        <a:p>
          <a:pPr rtl="1"/>
          <a:endParaRPr lang="en-US">
            <a:cs typeface="B Zar" panose="00000400000000000000" pitchFamily="2" charset="-78"/>
          </a:endParaRPr>
        </a:p>
      </dgm:t>
    </dgm:pt>
    <dgm:pt modelId="{FDC3FD4C-53B3-4EAE-AA83-9D0E9F7F259D}" type="sibTrans" cxnId="{CB63044F-022B-4C4D-8792-8D80226FC7EE}">
      <dgm:prSet/>
      <dgm:spPr/>
      <dgm:t>
        <a:bodyPr/>
        <a:lstStyle/>
        <a:p>
          <a:pPr rtl="1"/>
          <a:endParaRPr lang="en-US">
            <a:cs typeface="B Zar" panose="00000400000000000000" pitchFamily="2" charset="-78"/>
          </a:endParaRPr>
        </a:p>
      </dgm:t>
    </dgm:pt>
    <dgm:pt modelId="{77367D87-2FCB-4EFA-A902-D92B1480F392}">
      <dgm:prSet custT="1"/>
      <dgm:spPr/>
      <dgm:t>
        <a:bodyPr/>
        <a:lstStyle/>
        <a:p>
          <a:pPr algn="ctr" rtl="1"/>
          <a:r>
            <a:rPr lang="fa-IR" sz="1600" b="0" dirty="0" smtClean="0">
              <a:solidFill>
                <a:srgbClr val="7030A0"/>
              </a:solidFill>
              <a:cs typeface="B Zar" panose="00000400000000000000" pitchFamily="2" charset="-78"/>
            </a:rPr>
            <a:t>درك‌مفهوم‌اوليه‌هريك</a:t>
          </a:r>
          <a:br>
            <a:rPr lang="fa-IR" sz="1600" b="0" dirty="0" smtClean="0">
              <a:solidFill>
                <a:srgbClr val="7030A0"/>
              </a:solidFill>
              <a:cs typeface="B Zar" panose="00000400000000000000" pitchFamily="2" charset="-78"/>
            </a:rPr>
          </a:br>
          <a:r>
            <a:rPr lang="fa-IR" sz="1600" b="0" dirty="0" smtClean="0">
              <a:solidFill>
                <a:srgbClr val="7030A0"/>
              </a:solidFill>
              <a:cs typeface="B Zar" panose="00000400000000000000" pitchFamily="2" charset="-78"/>
            </a:rPr>
            <a:t> ازاصول‌دين</a:t>
          </a:r>
          <a:endParaRPr lang="en-US" sz="1600" b="0" dirty="0">
            <a:solidFill>
              <a:srgbClr val="7030A0"/>
            </a:solidFill>
            <a:cs typeface="B Zar" panose="00000400000000000000" pitchFamily="2" charset="-78"/>
          </a:endParaRPr>
        </a:p>
      </dgm:t>
    </dgm:pt>
    <dgm:pt modelId="{583526E7-DB39-4894-90BA-9A8B4C1C6713}" type="parTrans" cxnId="{61BF8FEB-7322-472B-B969-9C3F53005C77}">
      <dgm:prSet/>
      <dgm:spPr/>
      <dgm:t>
        <a:bodyPr/>
        <a:lstStyle/>
        <a:p>
          <a:endParaRPr lang="en-US">
            <a:cs typeface="B Zar" panose="00000400000000000000" pitchFamily="2" charset="-78"/>
          </a:endParaRPr>
        </a:p>
      </dgm:t>
    </dgm:pt>
    <dgm:pt modelId="{34957B97-00E6-402D-944D-D97C67E7B398}" type="sibTrans" cxnId="{61BF8FEB-7322-472B-B969-9C3F53005C77}">
      <dgm:prSet/>
      <dgm:spPr/>
      <dgm:t>
        <a:bodyPr/>
        <a:lstStyle/>
        <a:p>
          <a:endParaRPr lang="en-US">
            <a:cs typeface="B Zar" panose="00000400000000000000" pitchFamily="2" charset="-78"/>
          </a:endParaRPr>
        </a:p>
      </dgm:t>
    </dgm:pt>
    <dgm:pt modelId="{1DA9827D-AD1B-43A9-B57F-6F589C5B5E83}">
      <dgm:prSet custT="1"/>
      <dgm:spPr/>
      <dgm:t>
        <a:bodyPr/>
        <a:lstStyle/>
        <a:p>
          <a:pPr algn="ctr" rtl="1"/>
          <a:r>
            <a:rPr lang="fa-IR" sz="1600" b="0" dirty="0" smtClean="0">
              <a:solidFill>
                <a:srgbClr val="7030A0"/>
              </a:solidFill>
              <a:cs typeface="B Zar" panose="00000400000000000000" pitchFamily="2" charset="-78"/>
            </a:rPr>
            <a:t>شناخت‌كلي‌نظام‌معارف‌ديني‌و</a:t>
          </a:r>
          <a:br>
            <a:rPr lang="fa-IR" sz="1600" b="0" dirty="0" smtClean="0">
              <a:solidFill>
                <a:srgbClr val="7030A0"/>
              </a:solidFill>
              <a:cs typeface="B Zar" panose="00000400000000000000" pitchFamily="2" charset="-78"/>
            </a:rPr>
          </a:br>
          <a:r>
            <a:rPr lang="fa-IR" sz="1600" b="0" dirty="0" smtClean="0">
              <a:solidFill>
                <a:srgbClr val="7030A0"/>
              </a:solidFill>
              <a:cs typeface="B Zar" panose="00000400000000000000" pitchFamily="2" charset="-78"/>
            </a:rPr>
            <a:t>چگونگي‌تأثيرآن‌برانتخابهاو تصميمهادرزندگي‌انسان</a:t>
          </a:r>
          <a:endParaRPr lang="en-US" sz="1600" b="0" dirty="0">
            <a:solidFill>
              <a:srgbClr val="7030A0"/>
            </a:solidFill>
            <a:cs typeface="B Zar" panose="00000400000000000000" pitchFamily="2" charset="-78"/>
          </a:endParaRPr>
        </a:p>
      </dgm:t>
    </dgm:pt>
    <dgm:pt modelId="{660C121E-7BA8-4839-9386-F9836656E70C}" type="parTrans" cxnId="{875CEDD1-B89E-4E6E-B75A-FB40CE2CBB87}">
      <dgm:prSet/>
      <dgm:spPr/>
      <dgm:t>
        <a:bodyPr/>
        <a:lstStyle/>
        <a:p>
          <a:endParaRPr lang="en-US">
            <a:cs typeface="B Zar" panose="00000400000000000000" pitchFamily="2" charset="-78"/>
          </a:endParaRPr>
        </a:p>
      </dgm:t>
    </dgm:pt>
    <dgm:pt modelId="{5B25107C-A3A8-4CC9-BE8D-9CF6C8105F74}" type="sibTrans" cxnId="{875CEDD1-B89E-4E6E-B75A-FB40CE2CBB87}">
      <dgm:prSet/>
      <dgm:spPr/>
      <dgm:t>
        <a:bodyPr/>
        <a:lstStyle/>
        <a:p>
          <a:endParaRPr lang="en-US">
            <a:cs typeface="B Zar" panose="00000400000000000000" pitchFamily="2" charset="-78"/>
          </a:endParaRPr>
        </a:p>
      </dgm:t>
    </dgm:pt>
    <dgm:pt modelId="{15D12AB9-6C87-42FB-983E-1A064211B661}">
      <dgm:prSet custT="1"/>
      <dgm:spPr/>
      <dgm:t>
        <a:bodyPr/>
        <a:lstStyle/>
        <a:p>
          <a:pPr algn="ctr" rtl="1"/>
          <a:r>
            <a:rPr lang="fa-IR" sz="1600" b="0" dirty="0" smtClean="0">
              <a:solidFill>
                <a:srgbClr val="7030A0"/>
              </a:solidFill>
              <a:cs typeface="B Zar" panose="00000400000000000000" pitchFamily="2" charset="-78"/>
            </a:rPr>
            <a:t>درك‌وجه‌استدلالي‌وعقلاني معارف‌ديني</a:t>
          </a:r>
          <a:endParaRPr lang="en-US" sz="1700" b="0" dirty="0">
            <a:solidFill>
              <a:srgbClr val="7030A0"/>
            </a:solidFill>
            <a:cs typeface="B Zar" panose="00000400000000000000" pitchFamily="2" charset="-78"/>
          </a:endParaRPr>
        </a:p>
      </dgm:t>
    </dgm:pt>
    <dgm:pt modelId="{B866E0DD-55EF-4201-9139-7E0724B0EEE8}" type="parTrans" cxnId="{08FF1ECA-C161-474C-8E88-F801E690E8F7}">
      <dgm:prSet/>
      <dgm:spPr/>
      <dgm:t>
        <a:bodyPr/>
        <a:lstStyle/>
        <a:p>
          <a:endParaRPr lang="en-US">
            <a:cs typeface="B Zar" panose="00000400000000000000" pitchFamily="2" charset="-78"/>
          </a:endParaRPr>
        </a:p>
      </dgm:t>
    </dgm:pt>
    <dgm:pt modelId="{D1C62E10-32FA-467A-B3D1-106FD6FE6F50}" type="sibTrans" cxnId="{08FF1ECA-C161-474C-8E88-F801E690E8F7}">
      <dgm:prSet/>
      <dgm:spPr/>
      <dgm:t>
        <a:bodyPr/>
        <a:lstStyle/>
        <a:p>
          <a:endParaRPr lang="en-US">
            <a:cs typeface="B Zar" panose="00000400000000000000" pitchFamily="2" charset="-78"/>
          </a:endParaRPr>
        </a:p>
      </dgm:t>
    </dgm:pt>
    <dgm:pt modelId="{0A7D79F5-3FD6-4A8F-B955-7F360E5F9593}" type="pres">
      <dgm:prSet presAssocID="{96889A55-A8C3-4AD4-B234-519CDAD5BA06}" presName="rootnode" presStyleCnt="0">
        <dgm:presLayoutVars>
          <dgm:chMax/>
          <dgm:chPref/>
          <dgm:dir/>
          <dgm:animLvl val="lvl"/>
        </dgm:presLayoutVars>
      </dgm:prSet>
      <dgm:spPr/>
      <dgm:t>
        <a:bodyPr/>
        <a:lstStyle/>
        <a:p>
          <a:endParaRPr lang="en-US"/>
        </a:p>
      </dgm:t>
    </dgm:pt>
    <dgm:pt modelId="{49D9C898-3B58-4CD4-B780-A2A0CE7E674A}" type="pres">
      <dgm:prSet presAssocID="{4FFD45CD-A782-4E8C-8A02-FEF1E3F47126}" presName="composite" presStyleCnt="0"/>
      <dgm:spPr/>
    </dgm:pt>
    <dgm:pt modelId="{A990E2D7-D80D-44FF-AD98-9F2E997DC822}" type="pres">
      <dgm:prSet presAssocID="{4FFD45CD-A782-4E8C-8A02-FEF1E3F47126}" presName="LShape" presStyleLbl="alignNode1" presStyleIdx="0" presStyleCnt="7" custScaleY="41917" custLinFactNeighborX="11828" custLinFactNeighborY="-38141"/>
      <dgm:spPr/>
    </dgm:pt>
    <dgm:pt modelId="{B68D94B2-5A77-4A40-9E03-0384695B2E00}" type="pres">
      <dgm:prSet presAssocID="{4FFD45CD-A782-4E8C-8A02-FEF1E3F47126}" presName="ParentText" presStyleLbl="revTx" presStyleIdx="0" presStyleCnt="4" custLinFactNeighborX="6610" custLinFactNeighborY="-18221">
        <dgm:presLayoutVars>
          <dgm:chMax val="0"/>
          <dgm:chPref val="0"/>
          <dgm:bulletEnabled val="1"/>
        </dgm:presLayoutVars>
      </dgm:prSet>
      <dgm:spPr/>
      <dgm:t>
        <a:bodyPr/>
        <a:lstStyle/>
        <a:p>
          <a:endParaRPr lang="en-US"/>
        </a:p>
      </dgm:t>
    </dgm:pt>
    <dgm:pt modelId="{9691531F-BFC5-437E-A9BE-3BB53A26F53C}" type="pres">
      <dgm:prSet presAssocID="{4FFD45CD-A782-4E8C-8A02-FEF1E3F47126}" presName="Triangle" presStyleLbl="alignNode1" presStyleIdx="1" presStyleCnt="7"/>
      <dgm:spPr>
        <a:noFill/>
        <a:ln>
          <a:noFill/>
        </a:ln>
      </dgm:spPr>
      <dgm:t>
        <a:bodyPr/>
        <a:lstStyle/>
        <a:p>
          <a:endParaRPr lang="en-US"/>
        </a:p>
      </dgm:t>
    </dgm:pt>
    <dgm:pt modelId="{C54536CB-DF81-4D39-8968-A0C1CBEF3260}" type="pres">
      <dgm:prSet presAssocID="{FDC3FD4C-53B3-4EAE-AA83-9D0E9F7F259D}" presName="sibTrans" presStyleCnt="0"/>
      <dgm:spPr/>
    </dgm:pt>
    <dgm:pt modelId="{623816DA-1CB5-44EC-964B-D8829C43C5DC}" type="pres">
      <dgm:prSet presAssocID="{FDC3FD4C-53B3-4EAE-AA83-9D0E9F7F259D}" presName="space" presStyleCnt="0"/>
      <dgm:spPr/>
    </dgm:pt>
    <dgm:pt modelId="{0DBCC0BA-AF16-4B6F-9504-36DD58454B9B}" type="pres">
      <dgm:prSet presAssocID="{77367D87-2FCB-4EFA-A902-D92B1480F392}" presName="composite" presStyleCnt="0"/>
      <dgm:spPr/>
    </dgm:pt>
    <dgm:pt modelId="{F3F7E445-AC1A-4118-A24B-B4CA4EFBBAB8}" type="pres">
      <dgm:prSet presAssocID="{77367D87-2FCB-4EFA-A902-D92B1480F392}" presName="LShape" presStyleLbl="alignNode1" presStyleIdx="2" presStyleCnt="7" custScaleY="41917" custLinFactNeighborX="-2754" custLinFactNeighborY="-35267"/>
      <dgm:spPr/>
    </dgm:pt>
    <dgm:pt modelId="{2BA56F53-075D-4FE9-BBB1-570AF38003D1}" type="pres">
      <dgm:prSet presAssocID="{77367D87-2FCB-4EFA-A902-D92B1480F392}" presName="ParentText" presStyleLbl="revTx" presStyleIdx="1" presStyleCnt="4" custLinFactNeighborX="-8204" custLinFactNeighborY="-12477">
        <dgm:presLayoutVars>
          <dgm:chMax val="0"/>
          <dgm:chPref val="0"/>
          <dgm:bulletEnabled val="1"/>
        </dgm:presLayoutVars>
      </dgm:prSet>
      <dgm:spPr/>
      <dgm:t>
        <a:bodyPr/>
        <a:lstStyle/>
        <a:p>
          <a:endParaRPr lang="en-US"/>
        </a:p>
      </dgm:t>
    </dgm:pt>
    <dgm:pt modelId="{D33FA6F3-A76D-4E29-8F7E-84F3C7CDF6CB}" type="pres">
      <dgm:prSet presAssocID="{77367D87-2FCB-4EFA-A902-D92B1480F392}" presName="Triangle" presStyleLbl="alignNode1" presStyleIdx="3" presStyleCnt="7"/>
      <dgm:spPr>
        <a:noFill/>
        <a:ln>
          <a:noFill/>
        </a:ln>
      </dgm:spPr>
      <dgm:t>
        <a:bodyPr/>
        <a:lstStyle/>
        <a:p>
          <a:endParaRPr lang="en-US"/>
        </a:p>
      </dgm:t>
    </dgm:pt>
    <dgm:pt modelId="{D4401887-F82D-4D16-B7D6-A8CC87375A9C}" type="pres">
      <dgm:prSet presAssocID="{34957B97-00E6-402D-944D-D97C67E7B398}" presName="sibTrans" presStyleCnt="0"/>
      <dgm:spPr/>
    </dgm:pt>
    <dgm:pt modelId="{A7AC9AB9-A84D-4938-BFEE-C83A1C02B59F}" type="pres">
      <dgm:prSet presAssocID="{34957B97-00E6-402D-944D-D97C67E7B398}" presName="space" presStyleCnt="0"/>
      <dgm:spPr/>
    </dgm:pt>
    <dgm:pt modelId="{FEA17348-CF84-4531-A114-9F228CFD313B}" type="pres">
      <dgm:prSet presAssocID="{1DA9827D-AD1B-43A9-B57F-6F589C5B5E83}" presName="composite" presStyleCnt="0"/>
      <dgm:spPr/>
    </dgm:pt>
    <dgm:pt modelId="{136961E0-D8F9-4AD6-B6A3-1D239DA8D5E6}" type="pres">
      <dgm:prSet presAssocID="{1DA9827D-AD1B-43A9-B57F-6F589C5B5E83}" presName="LShape" presStyleLbl="alignNode1" presStyleIdx="4" presStyleCnt="7" custScaleY="41917" custLinFactNeighborX="-17543" custLinFactNeighborY="-32032"/>
      <dgm:spPr/>
    </dgm:pt>
    <dgm:pt modelId="{BF017411-D090-46EA-8F17-463D1E9D0C69}" type="pres">
      <dgm:prSet presAssocID="{1DA9827D-AD1B-43A9-B57F-6F589C5B5E83}" presName="ParentText" presStyleLbl="revTx" presStyleIdx="2" presStyleCnt="4" custLinFactNeighborX="-24367" custLinFactNeighborY="-8658">
        <dgm:presLayoutVars>
          <dgm:chMax val="0"/>
          <dgm:chPref val="0"/>
          <dgm:bulletEnabled val="1"/>
        </dgm:presLayoutVars>
      </dgm:prSet>
      <dgm:spPr/>
      <dgm:t>
        <a:bodyPr/>
        <a:lstStyle/>
        <a:p>
          <a:endParaRPr lang="en-US"/>
        </a:p>
      </dgm:t>
    </dgm:pt>
    <dgm:pt modelId="{D71183CB-2010-4947-976D-A87AAEF95E9F}" type="pres">
      <dgm:prSet presAssocID="{1DA9827D-AD1B-43A9-B57F-6F589C5B5E83}" presName="Triangle" presStyleLbl="alignNode1" presStyleIdx="5" presStyleCnt="7"/>
      <dgm:spPr>
        <a:noFill/>
        <a:ln>
          <a:noFill/>
        </a:ln>
      </dgm:spPr>
      <dgm:t>
        <a:bodyPr/>
        <a:lstStyle/>
        <a:p>
          <a:endParaRPr lang="en-US"/>
        </a:p>
      </dgm:t>
    </dgm:pt>
    <dgm:pt modelId="{C290A6C2-A814-49E2-A80C-E555B6706F7E}" type="pres">
      <dgm:prSet presAssocID="{5B25107C-A3A8-4CC9-BE8D-9CF6C8105F74}" presName="sibTrans" presStyleCnt="0"/>
      <dgm:spPr/>
    </dgm:pt>
    <dgm:pt modelId="{DA408298-D321-4EB4-ADA7-7A6BB49010DC}" type="pres">
      <dgm:prSet presAssocID="{5B25107C-A3A8-4CC9-BE8D-9CF6C8105F74}" presName="space" presStyleCnt="0"/>
      <dgm:spPr/>
    </dgm:pt>
    <dgm:pt modelId="{77CF50C4-305E-47A9-8F39-54D525695042}" type="pres">
      <dgm:prSet presAssocID="{15D12AB9-6C87-42FB-983E-1A064211B661}" presName="composite" presStyleCnt="0"/>
      <dgm:spPr/>
    </dgm:pt>
    <dgm:pt modelId="{A0602415-9301-4202-B69E-AA02B7A1E597}" type="pres">
      <dgm:prSet presAssocID="{15D12AB9-6C87-42FB-983E-1A064211B661}" presName="LShape" presStyleLbl="alignNode1" presStyleIdx="6" presStyleCnt="7" custScaleY="41917" custLinFactNeighborX="-32026" custLinFactNeighborY="-28361"/>
      <dgm:spPr>
        <a:solidFill>
          <a:srgbClr val="00B0F0"/>
        </a:solidFill>
        <a:ln>
          <a:noFill/>
        </a:ln>
      </dgm:spPr>
      <dgm:t>
        <a:bodyPr/>
        <a:lstStyle/>
        <a:p>
          <a:endParaRPr lang="en-US"/>
        </a:p>
      </dgm:t>
    </dgm:pt>
    <dgm:pt modelId="{E3151FE8-0EFF-4369-B928-B6A1806C5FD7}" type="pres">
      <dgm:prSet presAssocID="{15D12AB9-6C87-42FB-983E-1A064211B661}" presName="ParentText" presStyleLbl="revTx" presStyleIdx="3" presStyleCnt="4" custLinFactNeighborX="-40991" custLinFactNeighborY="-8961">
        <dgm:presLayoutVars>
          <dgm:chMax val="0"/>
          <dgm:chPref val="0"/>
          <dgm:bulletEnabled val="1"/>
        </dgm:presLayoutVars>
      </dgm:prSet>
      <dgm:spPr/>
      <dgm:t>
        <a:bodyPr/>
        <a:lstStyle/>
        <a:p>
          <a:endParaRPr lang="en-US"/>
        </a:p>
      </dgm:t>
    </dgm:pt>
  </dgm:ptLst>
  <dgm:cxnLst>
    <dgm:cxn modelId="{CB63044F-022B-4C4D-8792-8D80226FC7EE}" srcId="{96889A55-A8C3-4AD4-B234-519CDAD5BA06}" destId="{4FFD45CD-A782-4E8C-8A02-FEF1E3F47126}" srcOrd="0" destOrd="0" parTransId="{517F881A-CCB1-47AB-B53D-C071971177FE}" sibTransId="{FDC3FD4C-53B3-4EAE-AA83-9D0E9F7F259D}"/>
    <dgm:cxn modelId="{875CEDD1-B89E-4E6E-B75A-FB40CE2CBB87}" srcId="{96889A55-A8C3-4AD4-B234-519CDAD5BA06}" destId="{1DA9827D-AD1B-43A9-B57F-6F589C5B5E83}" srcOrd="2" destOrd="0" parTransId="{660C121E-7BA8-4839-9386-F9836656E70C}" sibTransId="{5B25107C-A3A8-4CC9-BE8D-9CF6C8105F74}"/>
    <dgm:cxn modelId="{61BF8FEB-7322-472B-B969-9C3F53005C77}" srcId="{96889A55-A8C3-4AD4-B234-519CDAD5BA06}" destId="{77367D87-2FCB-4EFA-A902-D92B1480F392}" srcOrd="1" destOrd="0" parTransId="{583526E7-DB39-4894-90BA-9A8B4C1C6713}" sibTransId="{34957B97-00E6-402D-944D-D97C67E7B398}"/>
    <dgm:cxn modelId="{08FF1ECA-C161-474C-8E88-F801E690E8F7}" srcId="{96889A55-A8C3-4AD4-B234-519CDAD5BA06}" destId="{15D12AB9-6C87-42FB-983E-1A064211B661}" srcOrd="3" destOrd="0" parTransId="{B866E0DD-55EF-4201-9139-7E0724B0EEE8}" sibTransId="{D1C62E10-32FA-467A-B3D1-106FD6FE6F50}"/>
    <dgm:cxn modelId="{D51C6F21-F3F5-474B-AD2F-D81D93EB1139}" type="presOf" srcId="{77367D87-2FCB-4EFA-A902-D92B1480F392}" destId="{2BA56F53-075D-4FE9-BBB1-570AF38003D1}" srcOrd="0" destOrd="0" presId="urn:microsoft.com/office/officeart/2009/3/layout/StepUpProcess"/>
    <dgm:cxn modelId="{905E3ABC-35E8-415C-9DBE-81B34A53F2B3}" type="presOf" srcId="{15D12AB9-6C87-42FB-983E-1A064211B661}" destId="{E3151FE8-0EFF-4369-B928-B6A1806C5FD7}" srcOrd="0" destOrd="0" presId="urn:microsoft.com/office/officeart/2009/3/layout/StepUpProcess"/>
    <dgm:cxn modelId="{4CA21C87-4779-4644-B003-2802C6B5CF2A}" type="presOf" srcId="{1DA9827D-AD1B-43A9-B57F-6F589C5B5E83}" destId="{BF017411-D090-46EA-8F17-463D1E9D0C69}" srcOrd="0" destOrd="0" presId="urn:microsoft.com/office/officeart/2009/3/layout/StepUpProcess"/>
    <dgm:cxn modelId="{3E0AA025-5244-48C1-A006-F0FA035174C4}" type="presOf" srcId="{4FFD45CD-A782-4E8C-8A02-FEF1E3F47126}" destId="{B68D94B2-5A77-4A40-9E03-0384695B2E00}" srcOrd="0" destOrd="0" presId="urn:microsoft.com/office/officeart/2009/3/layout/StepUpProcess"/>
    <dgm:cxn modelId="{EF76BAAA-BE6F-4B3E-A569-AB41076C080C}" type="presOf" srcId="{96889A55-A8C3-4AD4-B234-519CDAD5BA06}" destId="{0A7D79F5-3FD6-4A8F-B955-7F360E5F9593}" srcOrd="0" destOrd="0" presId="urn:microsoft.com/office/officeart/2009/3/layout/StepUpProcess"/>
    <dgm:cxn modelId="{B29B8504-23BC-45FE-9FE3-0BDA76BC8060}" type="presParOf" srcId="{0A7D79F5-3FD6-4A8F-B955-7F360E5F9593}" destId="{49D9C898-3B58-4CD4-B780-A2A0CE7E674A}" srcOrd="0" destOrd="0" presId="urn:microsoft.com/office/officeart/2009/3/layout/StepUpProcess"/>
    <dgm:cxn modelId="{135A4F01-E73D-42B9-AA5B-7CB7EED2D975}" type="presParOf" srcId="{49D9C898-3B58-4CD4-B780-A2A0CE7E674A}" destId="{A990E2D7-D80D-44FF-AD98-9F2E997DC822}" srcOrd="0" destOrd="0" presId="urn:microsoft.com/office/officeart/2009/3/layout/StepUpProcess"/>
    <dgm:cxn modelId="{95A51948-2BF6-4D28-A869-22D15D93EA2A}" type="presParOf" srcId="{49D9C898-3B58-4CD4-B780-A2A0CE7E674A}" destId="{B68D94B2-5A77-4A40-9E03-0384695B2E00}" srcOrd="1" destOrd="0" presId="urn:microsoft.com/office/officeart/2009/3/layout/StepUpProcess"/>
    <dgm:cxn modelId="{F3964B93-584E-440F-88DD-2634E136268C}" type="presParOf" srcId="{49D9C898-3B58-4CD4-B780-A2A0CE7E674A}" destId="{9691531F-BFC5-437E-A9BE-3BB53A26F53C}" srcOrd="2" destOrd="0" presId="urn:microsoft.com/office/officeart/2009/3/layout/StepUpProcess"/>
    <dgm:cxn modelId="{158C54DB-07C1-4788-858F-01577B94FD8F}" type="presParOf" srcId="{0A7D79F5-3FD6-4A8F-B955-7F360E5F9593}" destId="{C54536CB-DF81-4D39-8968-A0C1CBEF3260}" srcOrd="1" destOrd="0" presId="urn:microsoft.com/office/officeart/2009/3/layout/StepUpProcess"/>
    <dgm:cxn modelId="{09DF3C2C-2142-4F65-81A3-734A8AACFAF7}" type="presParOf" srcId="{C54536CB-DF81-4D39-8968-A0C1CBEF3260}" destId="{623816DA-1CB5-44EC-964B-D8829C43C5DC}" srcOrd="0" destOrd="0" presId="urn:microsoft.com/office/officeart/2009/3/layout/StepUpProcess"/>
    <dgm:cxn modelId="{382C8FEF-99D5-453C-BEE5-835D692165D8}" type="presParOf" srcId="{0A7D79F5-3FD6-4A8F-B955-7F360E5F9593}" destId="{0DBCC0BA-AF16-4B6F-9504-36DD58454B9B}" srcOrd="2" destOrd="0" presId="urn:microsoft.com/office/officeart/2009/3/layout/StepUpProcess"/>
    <dgm:cxn modelId="{39AEB40D-C52F-4686-8E38-C37051E0C103}" type="presParOf" srcId="{0DBCC0BA-AF16-4B6F-9504-36DD58454B9B}" destId="{F3F7E445-AC1A-4118-A24B-B4CA4EFBBAB8}" srcOrd="0" destOrd="0" presId="urn:microsoft.com/office/officeart/2009/3/layout/StepUpProcess"/>
    <dgm:cxn modelId="{70057C3E-3540-490A-9BAA-2C338A716E5D}" type="presParOf" srcId="{0DBCC0BA-AF16-4B6F-9504-36DD58454B9B}" destId="{2BA56F53-075D-4FE9-BBB1-570AF38003D1}" srcOrd="1" destOrd="0" presId="urn:microsoft.com/office/officeart/2009/3/layout/StepUpProcess"/>
    <dgm:cxn modelId="{26F5612B-F718-420E-883D-7342E5C8EE07}" type="presParOf" srcId="{0DBCC0BA-AF16-4B6F-9504-36DD58454B9B}" destId="{D33FA6F3-A76D-4E29-8F7E-84F3C7CDF6CB}" srcOrd="2" destOrd="0" presId="urn:microsoft.com/office/officeart/2009/3/layout/StepUpProcess"/>
    <dgm:cxn modelId="{30448DF6-D69D-409A-BD72-12D6DEE760F0}" type="presParOf" srcId="{0A7D79F5-3FD6-4A8F-B955-7F360E5F9593}" destId="{D4401887-F82D-4D16-B7D6-A8CC87375A9C}" srcOrd="3" destOrd="0" presId="urn:microsoft.com/office/officeart/2009/3/layout/StepUpProcess"/>
    <dgm:cxn modelId="{72F95137-6BF3-4B68-B682-29C1588CDC58}" type="presParOf" srcId="{D4401887-F82D-4D16-B7D6-A8CC87375A9C}" destId="{A7AC9AB9-A84D-4938-BFEE-C83A1C02B59F}" srcOrd="0" destOrd="0" presId="urn:microsoft.com/office/officeart/2009/3/layout/StepUpProcess"/>
    <dgm:cxn modelId="{6C622905-8095-4B00-980D-8B3CABFA05B8}" type="presParOf" srcId="{0A7D79F5-3FD6-4A8F-B955-7F360E5F9593}" destId="{FEA17348-CF84-4531-A114-9F228CFD313B}" srcOrd="4" destOrd="0" presId="urn:microsoft.com/office/officeart/2009/3/layout/StepUpProcess"/>
    <dgm:cxn modelId="{BC8A39C1-E005-47CA-8AE2-E1B1A8C8A95F}" type="presParOf" srcId="{FEA17348-CF84-4531-A114-9F228CFD313B}" destId="{136961E0-D8F9-4AD6-B6A3-1D239DA8D5E6}" srcOrd="0" destOrd="0" presId="urn:microsoft.com/office/officeart/2009/3/layout/StepUpProcess"/>
    <dgm:cxn modelId="{D505531C-4BA4-4603-9E7A-5688095CAA13}" type="presParOf" srcId="{FEA17348-CF84-4531-A114-9F228CFD313B}" destId="{BF017411-D090-46EA-8F17-463D1E9D0C69}" srcOrd="1" destOrd="0" presId="urn:microsoft.com/office/officeart/2009/3/layout/StepUpProcess"/>
    <dgm:cxn modelId="{E08085EE-D438-4E23-A995-0B638ABF43C2}" type="presParOf" srcId="{FEA17348-CF84-4531-A114-9F228CFD313B}" destId="{D71183CB-2010-4947-976D-A87AAEF95E9F}" srcOrd="2" destOrd="0" presId="urn:microsoft.com/office/officeart/2009/3/layout/StepUpProcess"/>
    <dgm:cxn modelId="{DEC54870-0E20-4FBC-B189-8163B89DF693}" type="presParOf" srcId="{0A7D79F5-3FD6-4A8F-B955-7F360E5F9593}" destId="{C290A6C2-A814-49E2-A80C-E555B6706F7E}" srcOrd="5" destOrd="0" presId="urn:microsoft.com/office/officeart/2009/3/layout/StepUpProcess"/>
    <dgm:cxn modelId="{5C03F3A1-005D-4397-8C95-F4546FEF4CEE}" type="presParOf" srcId="{C290A6C2-A814-49E2-A80C-E555B6706F7E}" destId="{DA408298-D321-4EB4-ADA7-7A6BB49010DC}" srcOrd="0" destOrd="0" presId="urn:microsoft.com/office/officeart/2009/3/layout/StepUpProcess"/>
    <dgm:cxn modelId="{3D34A27B-B097-4B44-BC3A-B9C1E403B52E}" type="presParOf" srcId="{0A7D79F5-3FD6-4A8F-B955-7F360E5F9593}" destId="{77CF50C4-305E-47A9-8F39-54D525695042}" srcOrd="6" destOrd="0" presId="urn:microsoft.com/office/officeart/2009/3/layout/StepUpProcess"/>
    <dgm:cxn modelId="{AA308DEF-96D7-436C-BBB7-7E30C5D53EF3}" type="presParOf" srcId="{77CF50C4-305E-47A9-8F39-54D525695042}" destId="{A0602415-9301-4202-B69E-AA02B7A1E597}" srcOrd="0" destOrd="0" presId="urn:microsoft.com/office/officeart/2009/3/layout/StepUpProcess"/>
    <dgm:cxn modelId="{88F43280-BF0B-4ADA-A676-6E35AE5F31C1}" type="presParOf" srcId="{77CF50C4-305E-47A9-8F39-54D525695042}" destId="{E3151FE8-0EFF-4369-B928-B6A1806C5FD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FA4EB4-9DE8-402F-AE55-BF777003C010}" type="doc">
      <dgm:prSet loTypeId="urn:microsoft.com/office/officeart/2005/8/layout/vList5" loCatId="list" qsTypeId="urn:microsoft.com/office/officeart/2005/8/quickstyle/3d2#1" qsCatId="3D" csTypeId="urn:microsoft.com/office/officeart/2005/8/colors/colorful1#39" csCatId="colorful" phldr="1"/>
      <dgm:spPr/>
      <dgm:t>
        <a:bodyPr/>
        <a:lstStyle/>
        <a:p>
          <a:endParaRPr lang="en-US"/>
        </a:p>
      </dgm:t>
    </dgm:pt>
    <dgm:pt modelId="{015D4B3C-2F3D-4F38-89C5-88DEFD8C8F8E}">
      <dgm:prSet phldrT="[Text]" custT="1"/>
      <dgm:spPr>
        <a:solidFill>
          <a:srgbClr val="FF99FF"/>
        </a:solidFill>
      </dgm:spPr>
      <dgm:t>
        <a:bodyPr/>
        <a:lstStyle/>
        <a:p>
          <a:pPr algn="ctr" rtl="1"/>
          <a:r>
            <a:rPr lang="fa-IR" sz="2000" dirty="0">
              <a:solidFill>
                <a:schemeClr val="tx1"/>
              </a:solidFill>
              <a:cs typeface="B Titr" panose="00000700000000000000" pitchFamily="2" charset="-78"/>
            </a:rPr>
            <a:t>بیانیه ماموریت</a:t>
          </a:r>
          <a:endParaRPr lang="en-US" sz="2000" dirty="0">
            <a:solidFill>
              <a:schemeClr val="tx1"/>
            </a:solidFill>
            <a:cs typeface="B Titr" panose="00000700000000000000" pitchFamily="2" charset="-78"/>
          </a:endParaRPr>
        </a:p>
      </dgm:t>
    </dgm:pt>
    <dgm:pt modelId="{F6569760-5289-451E-9E1E-20943DBA3B05}" type="parTrans" cxnId="{1577FE48-3E5A-404B-87E9-0D01B8C49494}">
      <dgm:prSet/>
      <dgm:spPr/>
      <dgm:t>
        <a:bodyPr/>
        <a:lstStyle/>
        <a:p>
          <a:pPr algn="ctr" rtl="1"/>
          <a:endParaRPr lang="en-US"/>
        </a:p>
      </dgm:t>
    </dgm:pt>
    <dgm:pt modelId="{D5DCD99D-DEF9-4215-8F96-4EEB6A951E49}" type="sibTrans" cxnId="{1577FE48-3E5A-404B-87E9-0D01B8C49494}">
      <dgm:prSet/>
      <dgm:spPr/>
      <dgm:t>
        <a:bodyPr/>
        <a:lstStyle/>
        <a:p>
          <a:pPr algn="ctr" rtl="1"/>
          <a:endParaRPr lang="en-US"/>
        </a:p>
      </dgm:t>
    </dgm:pt>
    <dgm:pt modelId="{0752DC3C-0C7B-4ACA-A1F4-C70BB25054E7}">
      <dgm:prSet phldrT="[Text]" custT="1"/>
      <dgm:spPr/>
      <dgm:t>
        <a:bodyPr/>
        <a:lstStyle/>
        <a:p>
          <a:pPr algn="just" rtl="1"/>
          <a:r>
            <a:rPr lang="ar-SA" sz="2000" b="1" dirty="0">
              <a:solidFill>
                <a:srgbClr val="0070C0"/>
              </a:solidFill>
              <a:cs typeface="B Zar" panose="00000400000000000000" pitchFamily="2" charset="-78"/>
            </a:rPr>
            <a:t>وزارت آموزش و پرورش مهم</a:t>
          </a:r>
          <a:r>
            <a:rPr lang="ar-SA" sz="1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ترین</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نهاد تعلیم و تربيت رسمي عمومی، متولي فرآیند تعلیم و تربيت در</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همه ساحت</a:t>
          </a:r>
          <a:r>
            <a:rPr lang="ar-SA" sz="1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هاي تعلیم و تربیت، قوا م بخش فرهنگ عمومي و تعالي بخش</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جامعه اسلامي بر اساس نظام معیار اسلامی، با مشارکت خانواده، نهادها </a:t>
          </a:r>
          <a:r>
            <a:rPr lang="ar-SA" sz="2000" b="1" dirty="0" smtClean="0">
              <a:solidFill>
                <a:srgbClr val="0070C0"/>
              </a:solidFill>
              <a:cs typeface="B Zar" panose="00000400000000000000" pitchFamily="2" charset="-78"/>
            </a:rPr>
            <a:t>وسازمان</a:t>
          </a:r>
          <a:r>
            <a:rPr lang="fa-IR" sz="2000" b="1" dirty="0" smtClean="0">
              <a:solidFill>
                <a:srgbClr val="0070C0"/>
              </a:solidFill>
              <a:cs typeface="B Zar" panose="00000400000000000000" pitchFamily="2" charset="-78"/>
            </a:rPr>
            <a:t> </a:t>
          </a:r>
          <a:r>
            <a:rPr lang="ar-SA" sz="2000" b="1" dirty="0">
              <a:solidFill>
                <a:srgbClr val="0070C0"/>
              </a:solidFill>
              <a:cs typeface="B Zar" panose="00000400000000000000" pitchFamily="2" charset="-78"/>
            </a:rPr>
            <a:t>هاي دولتي و غير دولتي است</a:t>
          </a:r>
          <a:r>
            <a:rPr lang="en-US" sz="2000" b="1" dirty="0">
              <a:solidFill>
                <a:srgbClr val="0070C0"/>
              </a:solidFill>
              <a:cs typeface="B Zar" panose="00000400000000000000" pitchFamily="2" charset="-78"/>
            </a:rPr>
            <a:t>.</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اين نهاد مأموريت دارد با تأکيد بر شايستگی هاي پايه، زمينه دستيابي دانش آموزان در سنين لازم التعليم طي</a:t>
          </a:r>
          <a:r>
            <a:rPr lang="fa-IR" sz="2000" b="1" dirty="0">
              <a:solidFill>
                <a:srgbClr val="0070C0"/>
              </a:solidFill>
              <a:cs typeface="B Zar" panose="00000400000000000000" pitchFamily="2" charset="-78"/>
            </a:rPr>
            <a:t>12</a:t>
          </a:r>
          <a:r>
            <a:rPr lang="en-US"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پايه</a:t>
          </a:r>
          <a:r>
            <a:rPr lang="fa-IR" sz="2000" b="1" dirty="0">
              <a:solidFill>
                <a:srgbClr val="0070C0"/>
              </a:solidFill>
              <a:cs typeface="B Zar" panose="00000400000000000000" pitchFamily="2" charset="-78"/>
            </a:rPr>
            <a:t> </a:t>
          </a:r>
          <a:r>
            <a:rPr lang="en-US"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چهاردوره تحصيلي سه ساله</a:t>
          </a:r>
          <a:r>
            <a:rPr lang="en-US" sz="2000" b="1" dirty="0">
              <a:solidFill>
                <a:srgbClr val="0070C0"/>
              </a:solidFill>
              <a:cs typeface="B Zar" panose="00000400000000000000" pitchFamily="2" charset="-78"/>
            </a:rPr>
            <a:t>(</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تحصيلي به مراتبی از حيات طيبه در</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ابعاد فردي، خانوادگی، اجتماعي و</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جهانی</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را</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 بصورت نظام مند،</a:t>
          </a:r>
          <a:r>
            <a:rPr lang="fa-IR" sz="2000" b="1" dirty="0">
              <a:solidFill>
                <a:srgbClr val="0070C0"/>
              </a:solidFill>
              <a:cs typeface="B Zar" panose="00000400000000000000" pitchFamily="2" charset="-78"/>
            </a:rPr>
            <a:t> </a:t>
          </a:r>
          <a:r>
            <a:rPr lang="ar-SA" sz="2000" b="1" dirty="0">
              <a:solidFill>
                <a:srgbClr val="0070C0"/>
              </a:solidFill>
              <a:cs typeface="B Zar" panose="00000400000000000000" pitchFamily="2" charset="-78"/>
            </a:rPr>
            <a:t>همگاني، عادلانه و الزامي در ساختاري کارآمد و اثر بخش فراهم سازد</a:t>
          </a:r>
          <a:r>
            <a:rPr lang="en-US" sz="2000" b="1" dirty="0">
              <a:solidFill>
                <a:srgbClr val="0070C0"/>
              </a:solidFill>
              <a:cs typeface="B Zar" panose="00000400000000000000" pitchFamily="2" charset="-78"/>
            </a:rPr>
            <a:t>.</a:t>
          </a:r>
          <a:r>
            <a:rPr lang="fa-IR" sz="2000" b="1" dirty="0">
              <a:solidFill>
                <a:srgbClr val="0070C0"/>
              </a:solidFill>
              <a:cs typeface="B Zar" panose="00000400000000000000" pitchFamily="2" charset="-78"/>
            </a:rPr>
            <a:t> ا</a:t>
          </a:r>
          <a:r>
            <a:rPr lang="ar-SA" sz="2000" b="1" dirty="0">
              <a:solidFill>
                <a:srgbClr val="0070C0"/>
              </a:solidFill>
              <a:cs typeface="B Zar" panose="00000400000000000000" pitchFamily="2" charset="-78"/>
            </a:rPr>
            <a:t>نجام این مهم نقش زیر ساختی در نظام تعلیم وتربیت رسمی عمومی خواهد داشت</a:t>
          </a:r>
          <a:r>
            <a:rPr lang="en-US" sz="2000" b="1" dirty="0">
              <a:solidFill>
                <a:srgbClr val="0070C0"/>
              </a:solidFill>
              <a:cs typeface="B Zar" panose="00000400000000000000" pitchFamily="2" charset="-78"/>
            </a:rPr>
            <a:t>.</a:t>
          </a:r>
        </a:p>
      </dgm:t>
    </dgm:pt>
    <dgm:pt modelId="{E3F5AB13-908D-47E3-ACFF-29D163B1C03E}" type="sibTrans" cxnId="{1F0C9D37-0803-4191-B190-C41DB67C9943}">
      <dgm:prSet/>
      <dgm:spPr/>
      <dgm:t>
        <a:bodyPr/>
        <a:lstStyle/>
        <a:p>
          <a:pPr algn="ctr" rtl="1"/>
          <a:endParaRPr lang="en-US"/>
        </a:p>
      </dgm:t>
    </dgm:pt>
    <dgm:pt modelId="{BA98EC69-400E-41F6-9B33-FF5BB07250A0}" type="parTrans" cxnId="{1F0C9D37-0803-4191-B190-C41DB67C9943}">
      <dgm:prSet/>
      <dgm:spPr/>
      <dgm:t>
        <a:bodyPr/>
        <a:lstStyle/>
        <a:p>
          <a:pPr algn="ctr" rtl="1"/>
          <a:endParaRPr lang="en-US"/>
        </a:p>
      </dgm:t>
    </dgm:pt>
    <dgm:pt modelId="{525AA17F-E666-4104-AA3F-FBAC144D049B}" type="pres">
      <dgm:prSet presAssocID="{6EFA4EB4-9DE8-402F-AE55-BF777003C010}" presName="Name0" presStyleCnt="0">
        <dgm:presLayoutVars>
          <dgm:dir val="rev"/>
          <dgm:animLvl val="lvl"/>
          <dgm:resizeHandles val="exact"/>
        </dgm:presLayoutVars>
      </dgm:prSet>
      <dgm:spPr/>
      <dgm:t>
        <a:bodyPr/>
        <a:lstStyle/>
        <a:p>
          <a:endParaRPr lang="en-US"/>
        </a:p>
      </dgm:t>
    </dgm:pt>
    <dgm:pt modelId="{1765A290-E520-4992-BF4C-16014CD017CA}" type="pres">
      <dgm:prSet presAssocID="{015D4B3C-2F3D-4F38-89C5-88DEFD8C8F8E}" presName="linNode" presStyleCnt="0"/>
      <dgm:spPr/>
      <dgm:t>
        <a:bodyPr/>
        <a:lstStyle/>
        <a:p>
          <a:endParaRPr lang="en-US"/>
        </a:p>
      </dgm:t>
    </dgm:pt>
    <dgm:pt modelId="{1E2DC62F-3403-4BAA-A060-D895134E0EF0}" type="pres">
      <dgm:prSet presAssocID="{015D4B3C-2F3D-4F38-89C5-88DEFD8C8F8E}" presName="parentText" presStyleLbl="node1" presStyleIdx="0" presStyleCnt="1" custScaleX="50493" custScaleY="54400">
        <dgm:presLayoutVars>
          <dgm:chMax val="1"/>
          <dgm:bulletEnabled val="1"/>
        </dgm:presLayoutVars>
      </dgm:prSet>
      <dgm:spPr/>
      <dgm:t>
        <a:bodyPr/>
        <a:lstStyle/>
        <a:p>
          <a:endParaRPr lang="en-US"/>
        </a:p>
      </dgm:t>
    </dgm:pt>
    <dgm:pt modelId="{B3A3C558-AA23-4E8A-998A-C7C4487ABD19}" type="pres">
      <dgm:prSet presAssocID="{015D4B3C-2F3D-4F38-89C5-88DEFD8C8F8E}" presName="descendantText" presStyleLbl="alignAccFollowNode1" presStyleIdx="0" presStyleCnt="1" custScaleX="126670" custScaleY="107523">
        <dgm:presLayoutVars>
          <dgm:bulletEnabled val="1"/>
        </dgm:presLayoutVars>
      </dgm:prSet>
      <dgm:spPr/>
      <dgm:t>
        <a:bodyPr/>
        <a:lstStyle/>
        <a:p>
          <a:endParaRPr lang="en-US"/>
        </a:p>
      </dgm:t>
    </dgm:pt>
  </dgm:ptLst>
  <dgm:cxnLst>
    <dgm:cxn modelId="{EA9E3C88-48AA-474C-BFB2-47FA1BDB2507}" type="presOf" srcId="{015D4B3C-2F3D-4F38-89C5-88DEFD8C8F8E}" destId="{1E2DC62F-3403-4BAA-A060-D895134E0EF0}" srcOrd="0" destOrd="0" presId="urn:microsoft.com/office/officeart/2005/8/layout/vList5"/>
    <dgm:cxn modelId="{9933A535-43C9-4CED-9324-6C13BA763085}" type="presOf" srcId="{0752DC3C-0C7B-4ACA-A1F4-C70BB25054E7}" destId="{B3A3C558-AA23-4E8A-998A-C7C4487ABD19}" srcOrd="0" destOrd="0" presId="urn:microsoft.com/office/officeart/2005/8/layout/vList5"/>
    <dgm:cxn modelId="{1565DF40-B737-4A2B-9785-D857E721B97B}" type="presOf" srcId="{6EFA4EB4-9DE8-402F-AE55-BF777003C010}" destId="{525AA17F-E666-4104-AA3F-FBAC144D049B}" srcOrd="0" destOrd="0" presId="urn:microsoft.com/office/officeart/2005/8/layout/vList5"/>
    <dgm:cxn modelId="{1577FE48-3E5A-404B-87E9-0D01B8C49494}" srcId="{6EFA4EB4-9DE8-402F-AE55-BF777003C010}" destId="{015D4B3C-2F3D-4F38-89C5-88DEFD8C8F8E}" srcOrd="0" destOrd="0" parTransId="{F6569760-5289-451E-9E1E-20943DBA3B05}" sibTransId="{D5DCD99D-DEF9-4215-8F96-4EEB6A951E49}"/>
    <dgm:cxn modelId="{1F0C9D37-0803-4191-B190-C41DB67C9943}" srcId="{015D4B3C-2F3D-4F38-89C5-88DEFD8C8F8E}" destId="{0752DC3C-0C7B-4ACA-A1F4-C70BB25054E7}" srcOrd="0" destOrd="0" parTransId="{BA98EC69-400E-41F6-9B33-FF5BB07250A0}" sibTransId="{E3F5AB13-908D-47E3-ACFF-29D163B1C03E}"/>
    <dgm:cxn modelId="{DF785F96-B4EF-4E14-B4C0-C62EA1CDEDD4}" type="presParOf" srcId="{525AA17F-E666-4104-AA3F-FBAC144D049B}" destId="{1765A290-E520-4992-BF4C-16014CD017CA}" srcOrd="0" destOrd="0" presId="urn:microsoft.com/office/officeart/2005/8/layout/vList5"/>
    <dgm:cxn modelId="{7E600ECA-AAA7-4CCB-A089-1BCC174262C7}" type="presParOf" srcId="{1765A290-E520-4992-BF4C-16014CD017CA}" destId="{1E2DC62F-3403-4BAA-A060-D895134E0EF0}" srcOrd="0" destOrd="0" presId="urn:microsoft.com/office/officeart/2005/8/layout/vList5"/>
    <dgm:cxn modelId="{E5B1A085-0E96-4A46-82C7-FE55C6155E6A}" type="presParOf" srcId="{1765A290-E520-4992-BF4C-16014CD017CA}" destId="{B3A3C558-AA23-4E8A-998A-C7C4487ABD1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FA4EB4-9DE8-402F-AE55-BF777003C010}" type="doc">
      <dgm:prSet loTypeId="urn:microsoft.com/office/officeart/2005/8/layout/vList5" loCatId="list" qsTypeId="urn:microsoft.com/office/officeart/2005/8/quickstyle/3d2#1" qsCatId="3D" csTypeId="urn:microsoft.com/office/officeart/2005/8/colors/colorful1#39" csCatId="colorful" phldr="1"/>
      <dgm:spPr/>
      <dgm:t>
        <a:bodyPr/>
        <a:lstStyle/>
        <a:p>
          <a:endParaRPr lang="en-US"/>
        </a:p>
      </dgm:t>
    </dgm:pt>
    <dgm:pt modelId="{01161F05-4D0A-4986-A371-D56E8100E4A6}">
      <dgm:prSet phldrT="[Text]" custT="1"/>
      <dgm:spPr/>
      <dgm:t>
        <a:bodyPr/>
        <a:lstStyle/>
        <a:p>
          <a:pPr algn="ctr" rtl="1"/>
          <a:r>
            <a:rPr lang="fa-IR" sz="2800" b="1" dirty="0">
              <a:cs typeface="B Titr" panose="00000700000000000000" pitchFamily="2" charset="-78"/>
            </a:rPr>
            <a:t>چشم انداز</a:t>
          </a:r>
          <a:endParaRPr lang="en-US" sz="2800" b="1" dirty="0">
            <a:cs typeface="B Titr" panose="00000700000000000000" pitchFamily="2" charset="-78"/>
          </a:endParaRPr>
        </a:p>
      </dgm:t>
    </dgm:pt>
    <dgm:pt modelId="{21E8915A-AAFF-4931-A2A9-8CFABD797C00}" type="parTrans" cxnId="{064E379A-1572-4C0B-AC43-D03EDAA02DA0}">
      <dgm:prSet/>
      <dgm:spPr/>
      <dgm:t>
        <a:bodyPr/>
        <a:lstStyle/>
        <a:p>
          <a:pPr algn="ctr" rtl="1"/>
          <a:endParaRPr lang="en-US"/>
        </a:p>
      </dgm:t>
    </dgm:pt>
    <dgm:pt modelId="{A07AA6A3-1A40-4AB5-B0A9-220BB5B8409E}" type="sibTrans" cxnId="{064E379A-1572-4C0B-AC43-D03EDAA02DA0}">
      <dgm:prSet/>
      <dgm:spPr/>
      <dgm:t>
        <a:bodyPr/>
        <a:lstStyle/>
        <a:p>
          <a:pPr algn="ctr" rtl="1"/>
          <a:endParaRPr lang="en-US"/>
        </a:p>
      </dgm:t>
    </dgm:pt>
    <dgm:pt modelId="{8CE1DD44-135B-44A8-83B6-2E83B8F23447}">
      <dgm:prSet phldrT="[Text]" custT="1"/>
      <dgm:spPr/>
      <dgm:t>
        <a:bodyPr/>
        <a:lstStyle/>
        <a:p>
          <a:pPr algn="justLow" rtl="1"/>
          <a:r>
            <a:rPr lang="ar-SA" sz="1800" b="1" dirty="0">
              <a:cs typeface="B Zar" panose="00000400000000000000" pitchFamily="2" charset="-78"/>
            </a:rPr>
            <a:t>نظام تعلیم و تربيت رسمی عمومي در افق</a:t>
          </a:r>
          <a:r>
            <a:rPr lang="en-US" sz="1800" b="1" dirty="0">
              <a:cs typeface="B Zar" panose="00000400000000000000" pitchFamily="2" charset="-78"/>
            </a:rPr>
            <a:t> </a:t>
          </a:r>
          <a:r>
            <a:rPr lang="fa-IR" sz="1800" b="1" dirty="0">
              <a:cs typeface="B Zar" panose="00000400000000000000" pitchFamily="2" charset="-78"/>
            </a:rPr>
            <a:t>1404</a:t>
          </a:r>
          <a:r>
            <a:rPr lang="en-US" sz="1800" b="1" dirty="0">
              <a:cs typeface="B Zar" panose="00000400000000000000" pitchFamily="2" charset="-78"/>
            </a:rPr>
            <a:t> </a:t>
          </a:r>
          <a:r>
            <a:rPr lang="ar-SA" sz="1800" b="1" dirty="0">
              <a:cs typeface="B Zar" panose="00000400000000000000" pitchFamily="2" charset="-78"/>
            </a:rPr>
            <a:t>، با اتکاء به قدرت لایزال الهی، مبتني بر نظام معيار اسلامي، فرهنگ و تمدن اسلامي</a:t>
          </a:r>
          <a:r>
            <a:rPr lang="en-US" sz="1800" b="1" dirty="0">
              <a:cs typeface="B Zar" panose="00000400000000000000" pitchFamily="2" charset="-78"/>
            </a:rPr>
            <a:t>- </a:t>
          </a:r>
          <a:r>
            <a:rPr lang="ar-SA" sz="1800" b="1" dirty="0">
              <a:cs typeface="B Zar" panose="00000400000000000000" pitchFamily="2" charset="-78"/>
            </a:rPr>
            <a:t>ايراني و قوام بخش آ نها و زمينه ساز جامعه جهاني عدل مهدوي</a:t>
          </a:r>
          <a:r>
            <a:rPr lang="fa-IR" sz="1800" b="1" dirty="0">
              <a:cs typeface="B Zar" panose="00000400000000000000" pitchFamily="2" charset="-78"/>
            </a:rPr>
            <a:t> (عج)</a:t>
          </a:r>
          <a:r>
            <a:rPr lang="ar-SA" sz="1800" b="1" dirty="0">
              <a:cs typeface="B Zar" panose="00000400000000000000" pitchFamily="2" charset="-78"/>
            </a:rPr>
            <a:t> و برخوردار از توانمندي</a:t>
          </a:r>
          <a:r>
            <a:rPr lang="fa-IR" sz="1800" b="1" dirty="0">
              <a:cs typeface="B Zar" panose="00000400000000000000" pitchFamily="2" charset="-78"/>
            </a:rPr>
            <a:t> </a:t>
          </a:r>
          <a:r>
            <a:rPr lang="ar-SA" sz="1800" b="1" dirty="0">
              <a:cs typeface="B Zar" panose="00000400000000000000" pitchFamily="2" charset="-78"/>
            </a:rPr>
            <a:t>هاي تربيتي ممتاز</a:t>
          </a:r>
          <a:r>
            <a:rPr lang="fa-IR" sz="1800" b="1" dirty="0">
              <a:cs typeface="B Zar" panose="00000400000000000000" pitchFamily="2" charset="-78"/>
            </a:rPr>
            <a:t> </a:t>
          </a:r>
          <a:r>
            <a:rPr lang="ar-SA" sz="1800" b="1" dirty="0">
              <a:cs typeface="B Zar" panose="00000400000000000000" pitchFamily="2" charset="-78"/>
            </a:rPr>
            <a:t>در طراز جمهوری اسلامی ایران در سطح منطقه، الهام بخش و داراي تعامل سازنده و مؤثر با نظام</a:t>
          </a:r>
          <a:r>
            <a:rPr lang="fa-IR" sz="1800" b="1" dirty="0">
              <a:cs typeface="B Zar" panose="00000400000000000000" pitchFamily="2" charset="-78"/>
            </a:rPr>
            <a:t> </a:t>
          </a:r>
          <a:r>
            <a:rPr lang="ar-SA" sz="1800" b="1" dirty="0">
              <a:cs typeface="B Zar" panose="00000400000000000000" pitchFamily="2" charset="-78"/>
            </a:rPr>
            <a:t>هاي تعلیم و تربيتي در</a:t>
          </a:r>
          <a:r>
            <a:rPr lang="fa-IR" sz="1800" b="1" dirty="0">
              <a:cs typeface="B Zar" panose="00000400000000000000" pitchFamily="2" charset="-78"/>
            </a:rPr>
            <a:t> </a:t>
          </a:r>
          <a:r>
            <a:rPr lang="ar-SA" sz="1800" b="1" dirty="0">
              <a:cs typeface="B Zar" panose="00000400000000000000" pitchFamily="2" charset="-78"/>
            </a:rPr>
            <a:t>سطح جهان، توانمند در زمينه</a:t>
          </a:r>
          <a:r>
            <a:rPr lang="ar-SA" sz="800" b="1" dirty="0">
              <a:cs typeface="B Zar" panose="00000400000000000000" pitchFamily="2" charset="-78"/>
            </a:rPr>
            <a:t> </a:t>
          </a:r>
          <a:r>
            <a:rPr lang="ar-SA" sz="1800" b="1" dirty="0">
              <a:cs typeface="B Zar" panose="00000400000000000000" pitchFamily="2" charset="-78"/>
            </a:rPr>
            <a:t>سازي براي شکوفايي فطرت واستعدادها و شکل گيري هويت يکپارچه اسلامي، انقلابي</a:t>
          </a:r>
          <a:r>
            <a:rPr lang="en-US" sz="1800" b="1" dirty="0">
              <a:cs typeface="B Zar" panose="00000400000000000000" pitchFamily="2" charset="-78"/>
            </a:rPr>
            <a:t> -</a:t>
          </a:r>
          <a:r>
            <a:rPr lang="ar-SA" sz="1800" b="1" dirty="0">
              <a:cs typeface="B Zar" panose="00000400000000000000" pitchFamily="2" charset="-78"/>
            </a:rPr>
            <a:t>ايراني دانش آموزان با توجه به هویت اختصاصی آنان؛ کارآمد، اثر بخش، یادگیرنده، عدالت محور و مشارکت جو، برخوردار از مربیان و</a:t>
          </a:r>
          <a:r>
            <a:rPr lang="fa-IR" sz="1800" b="1" dirty="0">
              <a:cs typeface="B Zar" panose="00000400000000000000" pitchFamily="2" charset="-78"/>
            </a:rPr>
            <a:t> </a:t>
          </a:r>
          <a:r>
            <a:rPr lang="ar-SA" sz="1800" b="1" dirty="0">
              <a:cs typeface="B Zar" panose="00000400000000000000" pitchFamily="2" charset="-78"/>
            </a:rPr>
            <a:t>مديران مومن آراسته به فضائل اخلاق اسلامی، عامل به عمل صالح، تعالی جو و تحول آفرین، انقلابي، آينده نگر، عاقل، متعهد، امین، بصیر، حق شناس</a:t>
          </a:r>
          <a:r>
            <a:rPr lang="en-US" sz="1800" b="1" dirty="0">
              <a:cs typeface="B Zar" panose="00000400000000000000" pitchFamily="2" charset="-78"/>
            </a:rPr>
            <a:t>. </a:t>
          </a:r>
        </a:p>
      </dgm:t>
    </dgm:pt>
    <dgm:pt modelId="{32C2CED3-D601-457C-8D18-2C66C7A823DB}" type="parTrans" cxnId="{A3774DB4-47EB-4DB0-BD8D-49C894CD1129}">
      <dgm:prSet/>
      <dgm:spPr/>
      <dgm:t>
        <a:bodyPr/>
        <a:lstStyle/>
        <a:p>
          <a:pPr algn="ctr" rtl="1"/>
          <a:endParaRPr lang="en-US"/>
        </a:p>
      </dgm:t>
    </dgm:pt>
    <dgm:pt modelId="{636CB742-AF7F-4075-985A-D9DB6F3B01D2}" type="sibTrans" cxnId="{A3774DB4-47EB-4DB0-BD8D-49C894CD1129}">
      <dgm:prSet/>
      <dgm:spPr/>
      <dgm:t>
        <a:bodyPr/>
        <a:lstStyle/>
        <a:p>
          <a:pPr algn="ctr" rtl="1"/>
          <a:endParaRPr lang="en-US"/>
        </a:p>
      </dgm:t>
    </dgm:pt>
    <dgm:pt modelId="{525AA17F-E666-4104-AA3F-FBAC144D049B}" type="pres">
      <dgm:prSet presAssocID="{6EFA4EB4-9DE8-402F-AE55-BF777003C010}" presName="Name0" presStyleCnt="0">
        <dgm:presLayoutVars>
          <dgm:dir val="rev"/>
          <dgm:animLvl val="lvl"/>
          <dgm:resizeHandles val="exact"/>
        </dgm:presLayoutVars>
      </dgm:prSet>
      <dgm:spPr/>
      <dgm:t>
        <a:bodyPr/>
        <a:lstStyle/>
        <a:p>
          <a:endParaRPr lang="en-US"/>
        </a:p>
      </dgm:t>
    </dgm:pt>
    <dgm:pt modelId="{1A784AC0-B1D4-4188-B0DF-20E09DA68D88}" type="pres">
      <dgm:prSet presAssocID="{01161F05-4D0A-4986-A371-D56E8100E4A6}" presName="linNode" presStyleCnt="0"/>
      <dgm:spPr/>
      <dgm:t>
        <a:bodyPr/>
        <a:lstStyle/>
        <a:p>
          <a:endParaRPr lang="en-US"/>
        </a:p>
      </dgm:t>
    </dgm:pt>
    <dgm:pt modelId="{4EB329E6-56AB-4110-8AC1-B6B6D140D8B0}" type="pres">
      <dgm:prSet presAssocID="{01161F05-4D0A-4986-A371-D56E8100E4A6}" presName="parentText" presStyleLbl="node1" presStyleIdx="0" presStyleCnt="1" custScaleX="59430" custScaleY="55824">
        <dgm:presLayoutVars>
          <dgm:chMax val="1"/>
          <dgm:bulletEnabled val="1"/>
        </dgm:presLayoutVars>
      </dgm:prSet>
      <dgm:spPr/>
      <dgm:t>
        <a:bodyPr/>
        <a:lstStyle/>
        <a:p>
          <a:endParaRPr lang="en-US"/>
        </a:p>
      </dgm:t>
    </dgm:pt>
    <dgm:pt modelId="{93C085D4-0B9D-4BF5-8CFA-6FE99805FD54}" type="pres">
      <dgm:prSet presAssocID="{01161F05-4D0A-4986-A371-D56E8100E4A6}" presName="descendantText" presStyleLbl="alignAccFollowNode1" presStyleIdx="0" presStyleCnt="1" custScaleX="148178" custScaleY="91454">
        <dgm:presLayoutVars>
          <dgm:bulletEnabled val="1"/>
        </dgm:presLayoutVars>
      </dgm:prSet>
      <dgm:spPr/>
      <dgm:t>
        <a:bodyPr/>
        <a:lstStyle/>
        <a:p>
          <a:endParaRPr lang="en-US"/>
        </a:p>
      </dgm:t>
    </dgm:pt>
  </dgm:ptLst>
  <dgm:cxnLst>
    <dgm:cxn modelId="{A3774DB4-47EB-4DB0-BD8D-49C894CD1129}" srcId="{01161F05-4D0A-4986-A371-D56E8100E4A6}" destId="{8CE1DD44-135B-44A8-83B6-2E83B8F23447}" srcOrd="0" destOrd="0" parTransId="{32C2CED3-D601-457C-8D18-2C66C7A823DB}" sibTransId="{636CB742-AF7F-4075-985A-D9DB6F3B01D2}"/>
    <dgm:cxn modelId="{8E8F2A0F-461C-4A5F-A99D-E78D202E7579}" type="presOf" srcId="{8CE1DD44-135B-44A8-83B6-2E83B8F23447}" destId="{93C085D4-0B9D-4BF5-8CFA-6FE99805FD54}" srcOrd="0" destOrd="0" presId="urn:microsoft.com/office/officeart/2005/8/layout/vList5"/>
    <dgm:cxn modelId="{1565DF40-B737-4A2B-9785-D857E721B97B}" type="presOf" srcId="{6EFA4EB4-9DE8-402F-AE55-BF777003C010}" destId="{525AA17F-E666-4104-AA3F-FBAC144D049B}" srcOrd="0" destOrd="0" presId="urn:microsoft.com/office/officeart/2005/8/layout/vList5"/>
    <dgm:cxn modelId="{064E379A-1572-4C0B-AC43-D03EDAA02DA0}" srcId="{6EFA4EB4-9DE8-402F-AE55-BF777003C010}" destId="{01161F05-4D0A-4986-A371-D56E8100E4A6}" srcOrd="0" destOrd="0" parTransId="{21E8915A-AAFF-4931-A2A9-8CFABD797C00}" sibTransId="{A07AA6A3-1A40-4AB5-B0A9-220BB5B8409E}"/>
    <dgm:cxn modelId="{C0B0DE48-07BA-4963-A86D-8CDFE742C0F0}" type="presOf" srcId="{01161F05-4D0A-4986-A371-D56E8100E4A6}" destId="{4EB329E6-56AB-4110-8AC1-B6B6D140D8B0}" srcOrd="0" destOrd="0" presId="urn:microsoft.com/office/officeart/2005/8/layout/vList5"/>
    <dgm:cxn modelId="{5EC16285-60FC-442B-BBBB-A5B9C1DFF41E}" type="presParOf" srcId="{525AA17F-E666-4104-AA3F-FBAC144D049B}" destId="{1A784AC0-B1D4-4188-B0DF-20E09DA68D88}" srcOrd="0" destOrd="0" presId="urn:microsoft.com/office/officeart/2005/8/layout/vList5"/>
    <dgm:cxn modelId="{11F56914-CFAE-45BF-8D27-7CED5A782A03}" type="presParOf" srcId="{1A784AC0-B1D4-4188-B0DF-20E09DA68D88}" destId="{4EB329E6-56AB-4110-8AC1-B6B6D140D8B0}" srcOrd="0" destOrd="0" presId="urn:microsoft.com/office/officeart/2005/8/layout/vList5"/>
    <dgm:cxn modelId="{CC908822-D61D-43FD-9E49-45872F0ACE0C}" type="presParOf" srcId="{1A784AC0-B1D4-4188-B0DF-20E09DA68D88}" destId="{93C085D4-0B9D-4BF5-8CFA-6FE99805FD5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FA4EB4-9DE8-402F-AE55-BF777003C010}" type="doc">
      <dgm:prSet loTypeId="urn:microsoft.com/office/officeart/2005/8/layout/vList5" loCatId="list" qsTypeId="urn:microsoft.com/office/officeart/2005/8/quickstyle/3d2#1" qsCatId="3D" csTypeId="urn:microsoft.com/office/officeart/2005/8/colors/colorful1#39" csCatId="colorful" phldr="1"/>
      <dgm:spPr/>
      <dgm:t>
        <a:bodyPr/>
        <a:lstStyle/>
        <a:p>
          <a:endParaRPr lang="en-US"/>
        </a:p>
      </dgm:t>
    </dgm:pt>
    <dgm:pt modelId="{117EE9F4-13ED-4C05-9237-C0E19633A5BB}">
      <dgm:prSet phldrT="[Text]" custT="1"/>
      <dgm:spPr>
        <a:solidFill>
          <a:srgbClr val="92D050"/>
        </a:solidFill>
      </dgm:spPr>
      <dgm:t>
        <a:bodyPr/>
        <a:lstStyle/>
        <a:p>
          <a:pPr algn="ctr" rtl="1"/>
          <a:r>
            <a:rPr lang="fa-IR" sz="2800">
              <a:cs typeface="B Titr" panose="00000700000000000000" pitchFamily="2" charset="-78"/>
            </a:rPr>
            <a:t>هدف کلان</a:t>
          </a:r>
          <a:endParaRPr lang="en-US" sz="2800">
            <a:cs typeface="B Titr" panose="00000700000000000000" pitchFamily="2" charset="-78"/>
          </a:endParaRPr>
        </a:p>
      </dgm:t>
    </dgm:pt>
    <dgm:pt modelId="{915A8893-E2B6-4001-A93C-82347A16804F}" type="parTrans" cxnId="{A127C507-ABB9-476B-9130-21B81CF0F33A}">
      <dgm:prSet/>
      <dgm:spPr/>
      <dgm:t>
        <a:bodyPr/>
        <a:lstStyle/>
        <a:p>
          <a:pPr algn="ctr" rtl="1"/>
          <a:endParaRPr lang="en-US"/>
        </a:p>
      </dgm:t>
    </dgm:pt>
    <dgm:pt modelId="{F97B5680-3AEB-4C14-843C-C078DA017179}" type="sibTrans" cxnId="{A127C507-ABB9-476B-9130-21B81CF0F33A}">
      <dgm:prSet/>
      <dgm:spPr/>
      <dgm:t>
        <a:bodyPr/>
        <a:lstStyle/>
        <a:p>
          <a:pPr algn="ctr" rtl="1"/>
          <a:endParaRPr lang="en-US"/>
        </a:p>
      </dgm:t>
    </dgm:pt>
    <dgm:pt modelId="{B33E67E8-EF3A-436D-9BED-8D99E6EF8BF6}">
      <dgm:prSet custT="1"/>
      <dgm:spPr/>
      <dgm:t>
        <a:bodyPr/>
        <a:lstStyle/>
        <a:p>
          <a:pPr algn="justLow" rtl="1"/>
          <a:r>
            <a:rPr lang="ar-SA" sz="1800" b="1" dirty="0">
              <a:cs typeface="B Zar" panose="00000400000000000000" pitchFamily="2" charset="-78"/>
            </a:rPr>
            <a:t>تربيت انساني موحد، مؤمن و معتقد به معاد و آشنا و متعهد به مسئولیتها و وظایف در برابر خدا، خود، ديگران و طبیعت، حقیقت جو و عاقل، عدالت خواه وصلح جو، ظلم ستیز، جهادگر، شجاع و ایثارگر و وطن دوست، مهرورز، جمع گرا و جهاني انديش، ولايت مدار و منتظر و تلاشگر در جهت تحقق حكومت عدل جهاني، با اراده و امیدوار، خودباور و دارای عزت نفس، امانتدار، دانا و</a:t>
          </a:r>
          <a:r>
            <a:rPr lang="fa-IR" sz="1800" b="1" dirty="0">
              <a:cs typeface="B Zar" panose="00000400000000000000" pitchFamily="2" charset="-78"/>
            </a:rPr>
            <a:t> </a:t>
          </a:r>
          <a:r>
            <a:rPr lang="ar-SA" sz="1800" b="1" dirty="0">
              <a:cs typeface="B Zar" panose="00000400000000000000" pitchFamily="2" charset="-78"/>
            </a:rPr>
            <a:t>توانا، پاكدامن و با حيا، انتخابگر و آزادمنش، متخلق به اخلاق اسلامی خلاق و کارآفرین و مقتصد و ماهر، سالم و بانشاط، قانون مدار و نظم پذیر و </a:t>
          </a:r>
          <a:r>
            <a:rPr lang="fa-IR" sz="1800" b="1" dirty="0" smtClean="0">
              <a:cs typeface="B Zar" panose="00000400000000000000" pitchFamily="2" charset="-78"/>
            </a:rPr>
            <a:t> </a:t>
          </a:r>
          <a:r>
            <a:rPr lang="ar-SA" sz="1800" b="1" dirty="0">
              <a:cs typeface="B Zar" panose="00000400000000000000" pitchFamily="2" charset="-78"/>
            </a:rPr>
            <a:t>آماده</a:t>
          </a:r>
          <a:r>
            <a:rPr lang="fa-IR" sz="1800" b="1" dirty="0">
              <a:cs typeface="B Zar" panose="00000400000000000000" pitchFamily="2" charset="-78"/>
            </a:rPr>
            <a:t> </a:t>
          </a:r>
          <a:r>
            <a:rPr lang="ar-SA" sz="1800" b="1" dirty="0">
              <a:cs typeface="B Zar" panose="00000400000000000000" pitchFamily="2" charset="-78"/>
            </a:rPr>
            <a:t>ورود</a:t>
          </a:r>
          <a:r>
            <a:rPr lang="fa-IR" sz="1800" b="1" dirty="0">
              <a:cs typeface="B Zar" panose="00000400000000000000" pitchFamily="2" charset="-78"/>
            </a:rPr>
            <a:t> </a:t>
          </a:r>
          <a:r>
            <a:rPr lang="ar-SA" sz="1800" b="1" dirty="0">
              <a:cs typeface="B Zar" panose="00000400000000000000" pitchFamily="2" charset="-78"/>
            </a:rPr>
            <a:t>به زندگي شايسته فردي، خانوادگي و اجتماعي بر اساس نظام معيار اسلامی</a:t>
          </a:r>
          <a:r>
            <a:rPr lang="fa-IR" sz="1800" b="1" dirty="0">
              <a:cs typeface="B Zar" panose="00000400000000000000" pitchFamily="2" charset="-78"/>
            </a:rPr>
            <a:t>.</a:t>
          </a:r>
          <a:endParaRPr lang="en-US" sz="1800" b="1" dirty="0">
            <a:cs typeface="B Zar" panose="00000400000000000000" pitchFamily="2" charset="-78"/>
          </a:endParaRPr>
        </a:p>
      </dgm:t>
    </dgm:pt>
    <dgm:pt modelId="{243768FE-0596-4598-9946-71852BCEAB6C}" type="parTrans" cxnId="{F04B416D-5226-4AD8-A584-B1C88695681C}">
      <dgm:prSet/>
      <dgm:spPr/>
      <dgm:t>
        <a:bodyPr/>
        <a:lstStyle/>
        <a:p>
          <a:pPr algn="ctr" rtl="1"/>
          <a:endParaRPr lang="en-US"/>
        </a:p>
      </dgm:t>
    </dgm:pt>
    <dgm:pt modelId="{9DC4818D-391A-4D72-863F-76F277622C0E}" type="sibTrans" cxnId="{F04B416D-5226-4AD8-A584-B1C88695681C}">
      <dgm:prSet/>
      <dgm:spPr/>
      <dgm:t>
        <a:bodyPr/>
        <a:lstStyle/>
        <a:p>
          <a:pPr algn="ctr" rtl="1"/>
          <a:endParaRPr lang="en-US"/>
        </a:p>
      </dgm:t>
    </dgm:pt>
    <dgm:pt modelId="{525AA17F-E666-4104-AA3F-FBAC144D049B}" type="pres">
      <dgm:prSet presAssocID="{6EFA4EB4-9DE8-402F-AE55-BF777003C010}" presName="Name0" presStyleCnt="0">
        <dgm:presLayoutVars>
          <dgm:dir val="rev"/>
          <dgm:animLvl val="lvl"/>
          <dgm:resizeHandles val="exact"/>
        </dgm:presLayoutVars>
      </dgm:prSet>
      <dgm:spPr/>
      <dgm:t>
        <a:bodyPr/>
        <a:lstStyle/>
        <a:p>
          <a:endParaRPr lang="en-US"/>
        </a:p>
      </dgm:t>
    </dgm:pt>
    <dgm:pt modelId="{16392AC8-7399-4718-AC88-750D4B2D8991}" type="pres">
      <dgm:prSet presAssocID="{117EE9F4-13ED-4C05-9237-C0E19633A5BB}" presName="linNode" presStyleCnt="0"/>
      <dgm:spPr/>
      <dgm:t>
        <a:bodyPr/>
        <a:lstStyle/>
        <a:p>
          <a:endParaRPr lang="en-US"/>
        </a:p>
      </dgm:t>
    </dgm:pt>
    <dgm:pt modelId="{A87871D3-E583-49F3-BB53-374B5EA6A1A3}" type="pres">
      <dgm:prSet presAssocID="{117EE9F4-13ED-4C05-9237-C0E19633A5BB}" presName="parentText" presStyleLbl="node1" presStyleIdx="0" presStyleCnt="1" custScaleX="54999" custScaleY="52201">
        <dgm:presLayoutVars>
          <dgm:chMax val="1"/>
          <dgm:bulletEnabled val="1"/>
        </dgm:presLayoutVars>
      </dgm:prSet>
      <dgm:spPr/>
      <dgm:t>
        <a:bodyPr/>
        <a:lstStyle/>
        <a:p>
          <a:endParaRPr lang="en-US"/>
        </a:p>
      </dgm:t>
    </dgm:pt>
    <dgm:pt modelId="{F0D4FAA1-17CC-4D6E-9212-1D47BCBD4DDD}" type="pres">
      <dgm:prSet presAssocID="{117EE9F4-13ED-4C05-9237-C0E19633A5BB}" presName="descendantText" presStyleLbl="alignAccFollowNode1" presStyleIdx="0" presStyleCnt="1" custScaleX="140915" custScaleY="77497">
        <dgm:presLayoutVars>
          <dgm:bulletEnabled val="1"/>
        </dgm:presLayoutVars>
      </dgm:prSet>
      <dgm:spPr/>
      <dgm:t>
        <a:bodyPr/>
        <a:lstStyle/>
        <a:p>
          <a:endParaRPr lang="en-US"/>
        </a:p>
      </dgm:t>
    </dgm:pt>
  </dgm:ptLst>
  <dgm:cxnLst>
    <dgm:cxn modelId="{30A0CBA6-5590-43F9-AA68-487FFFBCAD43}" type="presOf" srcId="{B33E67E8-EF3A-436D-9BED-8D99E6EF8BF6}" destId="{F0D4FAA1-17CC-4D6E-9212-1D47BCBD4DDD}" srcOrd="0" destOrd="0" presId="urn:microsoft.com/office/officeart/2005/8/layout/vList5"/>
    <dgm:cxn modelId="{1565DF40-B737-4A2B-9785-D857E721B97B}" type="presOf" srcId="{6EFA4EB4-9DE8-402F-AE55-BF777003C010}" destId="{525AA17F-E666-4104-AA3F-FBAC144D049B}" srcOrd="0" destOrd="0" presId="urn:microsoft.com/office/officeart/2005/8/layout/vList5"/>
    <dgm:cxn modelId="{F04B416D-5226-4AD8-A584-B1C88695681C}" srcId="{117EE9F4-13ED-4C05-9237-C0E19633A5BB}" destId="{B33E67E8-EF3A-436D-9BED-8D99E6EF8BF6}" srcOrd="0" destOrd="0" parTransId="{243768FE-0596-4598-9946-71852BCEAB6C}" sibTransId="{9DC4818D-391A-4D72-863F-76F277622C0E}"/>
    <dgm:cxn modelId="{A127C507-ABB9-476B-9130-21B81CF0F33A}" srcId="{6EFA4EB4-9DE8-402F-AE55-BF777003C010}" destId="{117EE9F4-13ED-4C05-9237-C0E19633A5BB}" srcOrd="0" destOrd="0" parTransId="{915A8893-E2B6-4001-A93C-82347A16804F}" sibTransId="{F97B5680-3AEB-4C14-843C-C078DA017179}"/>
    <dgm:cxn modelId="{7142D061-CDF4-4954-968D-504B34BD65C2}" type="presOf" srcId="{117EE9F4-13ED-4C05-9237-C0E19633A5BB}" destId="{A87871D3-E583-49F3-BB53-374B5EA6A1A3}" srcOrd="0" destOrd="0" presId="urn:microsoft.com/office/officeart/2005/8/layout/vList5"/>
    <dgm:cxn modelId="{F1F25CDF-AC66-4E28-9DF8-85FB128E82FD}" type="presParOf" srcId="{525AA17F-E666-4104-AA3F-FBAC144D049B}" destId="{16392AC8-7399-4718-AC88-750D4B2D8991}" srcOrd="0" destOrd="0" presId="urn:microsoft.com/office/officeart/2005/8/layout/vList5"/>
    <dgm:cxn modelId="{507F145B-7EBC-4899-BD03-7516A0009C4E}" type="presParOf" srcId="{16392AC8-7399-4718-AC88-750D4B2D8991}" destId="{A87871D3-E583-49F3-BB53-374B5EA6A1A3}" srcOrd="0" destOrd="0" presId="urn:microsoft.com/office/officeart/2005/8/layout/vList5"/>
    <dgm:cxn modelId="{FB47B4E6-4461-44E7-9CD5-2ABC4CC8234B}" type="presParOf" srcId="{16392AC8-7399-4718-AC88-750D4B2D8991}" destId="{F0D4FAA1-17CC-4D6E-9212-1D47BCBD4D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FA4EB4-9DE8-402F-AE55-BF777003C010}" type="doc">
      <dgm:prSet loTypeId="urn:microsoft.com/office/officeart/2005/8/layout/vList5" loCatId="list" qsTypeId="urn:microsoft.com/office/officeart/2005/8/quickstyle/3d2#1" qsCatId="3D" csTypeId="urn:microsoft.com/office/officeart/2005/8/colors/colorful1#39" csCatId="colorful" phldr="1"/>
      <dgm:spPr/>
      <dgm:t>
        <a:bodyPr/>
        <a:lstStyle/>
        <a:p>
          <a:endParaRPr lang="en-US"/>
        </a:p>
      </dgm:t>
    </dgm:pt>
    <dgm:pt modelId="{28B3F941-E38A-4F81-92BB-252F708CB651}">
      <dgm:prSet phldrT="[Text]" custT="1"/>
      <dgm:spPr>
        <a:solidFill>
          <a:srgbClr val="FF6600"/>
        </a:solidFill>
      </dgm:spPr>
      <dgm:t>
        <a:bodyPr/>
        <a:lstStyle/>
        <a:p>
          <a:pPr algn="ctr" rtl="1"/>
          <a:r>
            <a:rPr lang="fa-IR" sz="1800" b="1" dirty="0">
              <a:cs typeface="B Titr" panose="00000700000000000000" pitchFamily="2" charset="-78"/>
            </a:rPr>
            <a:t>هدف عملیاتی</a:t>
          </a:r>
          <a:endParaRPr lang="en-US" sz="1800" b="1" dirty="0">
            <a:cs typeface="B Titr" panose="00000700000000000000" pitchFamily="2" charset="-78"/>
          </a:endParaRPr>
        </a:p>
      </dgm:t>
    </dgm:pt>
    <dgm:pt modelId="{AA858C8A-1043-4244-949E-2CA996F5DF7F}" type="parTrans" cxnId="{6ACBCCE0-550F-42BE-BFA8-46D75697437C}">
      <dgm:prSet/>
      <dgm:spPr/>
      <dgm:t>
        <a:bodyPr/>
        <a:lstStyle/>
        <a:p>
          <a:pPr algn="ctr" rtl="1"/>
          <a:endParaRPr lang="en-US" sz="1600"/>
        </a:p>
      </dgm:t>
    </dgm:pt>
    <dgm:pt modelId="{5CEC55D7-3FEB-456D-BC1D-1D2FDA8154A5}" type="sibTrans" cxnId="{6ACBCCE0-550F-42BE-BFA8-46D75697437C}">
      <dgm:prSet/>
      <dgm:spPr/>
      <dgm:t>
        <a:bodyPr/>
        <a:lstStyle/>
        <a:p>
          <a:pPr algn="ctr" rtl="1"/>
          <a:endParaRPr lang="en-US" sz="1600"/>
        </a:p>
      </dgm:t>
    </dgm:pt>
    <dgm:pt modelId="{09C385C7-1C8F-44BB-B9E6-8A633E2B1D25}">
      <dgm:prSet custT="1"/>
      <dgm:spPr/>
      <dgm:t>
        <a:bodyPr/>
        <a:lstStyle/>
        <a:p>
          <a:pPr algn="justLow" rtl="1"/>
          <a:r>
            <a:rPr lang="ar-SA" sz="1400" b="1" dirty="0">
              <a:cs typeface="B Zar" panose="00000400000000000000" pitchFamily="2" charset="-78"/>
            </a:rPr>
            <a:t>درک مفاهیم اجتماعی و سیاسی و "احترام به قانون"و انديشه‏ورزي در آن‌ها، شايستگي رويارويي مسئولانه و خردمندانه با تحولات اجتماعي و سياسي را كسب مي‌كنند و با رعايت وحدت و تفاهم ملي، در دفاع از عزت و اقتدار ملي مي‌كوشند و با روحيه‌ي مسئوليت پذيري و تعالي خواهي  و برخوردار از مهارت‌‌هاي ارتباطي، در حيات  خانوادگی واجتماعي (در سطوح محلي تا جهاني) با رعايت اصول بر گرفته از نظام معيار اسلامي، مشارکت مؤثر دارند.</a:t>
          </a:r>
          <a:endParaRPr lang="en-US" sz="1400" b="1" dirty="0">
            <a:cs typeface="B Zar" panose="00000400000000000000" pitchFamily="2" charset="-78"/>
          </a:endParaRPr>
        </a:p>
      </dgm:t>
    </dgm:pt>
    <dgm:pt modelId="{528E8901-BEA0-4771-A0AD-D5F104C87C08}" type="sibTrans" cxnId="{970E2D3D-3A28-4FB2-B452-FA407A962A51}">
      <dgm:prSet/>
      <dgm:spPr/>
      <dgm:t>
        <a:bodyPr/>
        <a:lstStyle/>
        <a:p>
          <a:pPr algn="ctr" rtl="1"/>
          <a:endParaRPr lang="en-US" sz="1600"/>
        </a:p>
      </dgm:t>
    </dgm:pt>
    <dgm:pt modelId="{F00D48FF-D890-47CB-80D0-971641EC2F88}" type="parTrans" cxnId="{970E2D3D-3A28-4FB2-B452-FA407A962A51}">
      <dgm:prSet/>
      <dgm:spPr/>
      <dgm:t>
        <a:bodyPr/>
        <a:lstStyle/>
        <a:p>
          <a:pPr algn="ctr" rtl="1"/>
          <a:endParaRPr lang="en-US" sz="1600"/>
        </a:p>
      </dgm:t>
    </dgm:pt>
    <dgm:pt modelId="{DAEFE232-DF50-4470-8EDD-20B31F3A4C37}">
      <dgm:prSet custT="1"/>
      <dgm:spPr/>
      <dgm:t>
        <a:bodyPr/>
        <a:lstStyle/>
        <a:p>
          <a:pPr algn="justLow" rtl="1"/>
          <a:r>
            <a:rPr lang="ar-SA" sz="1400" b="1" dirty="0">
              <a:cs typeface="B Zar" panose="00000400000000000000" pitchFamily="2" charset="-78"/>
            </a:rPr>
            <a:t>از دانش‏‌هاي پايه و عمومي سازگار با نظام معیار اسلامی ، هم چنين از توان تفكر، درک و کشف پديده‌ها و رويدادها  به عنوان آیات الهی و تجلی فاعلیت خداوند در خلقت و نیز، دانش، بينش و مهارت‌ها و روحيه‌ي مواجهه‌ي‏ علمي و خلاق با مسائل فردي و خانوادگی و اجتماعي برخوردارند. </a:t>
          </a:r>
          <a:endParaRPr lang="en-US" sz="1400" b="1" dirty="0">
            <a:cs typeface="B Zar" panose="00000400000000000000" pitchFamily="2" charset="-78"/>
          </a:endParaRPr>
        </a:p>
      </dgm:t>
    </dgm:pt>
    <dgm:pt modelId="{E03BBFF6-6806-41E9-B38A-49B24E93A50C}" type="sibTrans" cxnId="{1C53C603-3356-4896-929E-D8F55912A0E0}">
      <dgm:prSet/>
      <dgm:spPr/>
      <dgm:t>
        <a:bodyPr/>
        <a:lstStyle/>
        <a:p>
          <a:pPr algn="ctr" rtl="1"/>
          <a:endParaRPr lang="en-US" sz="1600"/>
        </a:p>
      </dgm:t>
    </dgm:pt>
    <dgm:pt modelId="{5CFC42F5-BAA5-417C-852F-C9B83F70513D}" type="parTrans" cxnId="{1C53C603-3356-4896-929E-D8F55912A0E0}">
      <dgm:prSet/>
      <dgm:spPr/>
      <dgm:t>
        <a:bodyPr/>
        <a:lstStyle/>
        <a:p>
          <a:pPr algn="ctr" rtl="1"/>
          <a:endParaRPr lang="en-US" sz="1600"/>
        </a:p>
      </dgm:t>
    </dgm:pt>
    <dgm:pt modelId="{0AC3634C-D164-4BD9-A99D-37DBB399C332}">
      <dgm:prSet custT="1"/>
      <dgm:spPr/>
      <dgm:t>
        <a:bodyPr/>
        <a:lstStyle/>
        <a:p>
          <a:pPr algn="r" rtl="1"/>
          <a:r>
            <a:rPr lang="ar-SA" sz="1400" b="1" dirty="0">
              <a:cs typeface="B Zar" panose="00000400000000000000" pitchFamily="2" charset="-78"/>
            </a:rPr>
            <a:t> دين اسلام را حق دانسته  و آن را به عنوان نظام معيار می شناسند و به آن باور دارند و آگاهانه و آزادانه برای تکوين و تعالي اخلاقي خود و دست يابي به مرتبه اي از حيات طيبه، ازآن تبعيت مي نمايند و به رعايت احكام دين و موازين اخلاقي مقيد هستند.</a:t>
          </a:r>
          <a:endParaRPr lang="en-US" sz="1200" b="1" dirty="0">
            <a:cs typeface="B Zar" panose="00000400000000000000" pitchFamily="2" charset="-78"/>
          </a:endParaRPr>
        </a:p>
      </dgm:t>
    </dgm:pt>
    <dgm:pt modelId="{F80BAF05-81C8-45CF-90E3-57C91DBFA7D5}" type="sibTrans" cxnId="{C538F53D-1DFD-4464-8516-CDB38BE0151C}">
      <dgm:prSet/>
      <dgm:spPr/>
      <dgm:t>
        <a:bodyPr/>
        <a:lstStyle/>
        <a:p>
          <a:endParaRPr lang="en-US" sz="1600"/>
        </a:p>
      </dgm:t>
    </dgm:pt>
    <dgm:pt modelId="{D4F229AC-56F3-450A-BABF-839A52CE08E8}" type="parTrans" cxnId="{C538F53D-1DFD-4464-8516-CDB38BE0151C}">
      <dgm:prSet/>
      <dgm:spPr/>
      <dgm:t>
        <a:bodyPr/>
        <a:lstStyle/>
        <a:p>
          <a:endParaRPr lang="en-US" sz="1600"/>
        </a:p>
      </dgm:t>
    </dgm:pt>
    <dgm:pt modelId="{78FBF4DE-3D3A-4A51-BA31-5EF78DB65256}">
      <dgm:prSet custT="1"/>
      <dgm:spPr/>
      <dgm:t>
        <a:bodyPr/>
        <a:lstStyle/>
        <a:p>
          <a:pPr algn="r" rtl="1"/>
          <a:r>
            <a:rPr lang="ar-SA" sz="1400" b="1">
              <a:cs typeface="B Zar" panose="00000400000000000000" pitchFamily="2" charset="-78"/>
            </a:rPr>
            <a:t>پرورش تربیت یافتگانی</a:t>
          </a:r>
          <a:r>
            <a:rPr lang="fa-IR" sz="1400" b="1">
              <a:cs typeface="B Zar" panose="00000400000000000000" pitchFamily="2" charset="-78"/>
            </a:rPr>
            <a:t> ک</a:t>
          </a:r>
          <a:r>
            <a:rPr lang="ar-SA" sz="1400" b="1">
              <a:cs typeface="B Zar" panose="00000400000000000000" pitchFamily="2" charset="-78"/>
            </a:rPr>
            <a:t>ه</a:t>
          </a:r>
          <a:r>
            <a:rPr lang="fa-IR" sz="1400" b="1">
              <a:cs typeface="B Zar" panose="00000400000000000000" pitchFamily="2" charset="-78"/>
            </a:rPr>
            <a:t>:</a:t>
          </a:r>
          <a:endParaRPr lang="en-US" sz="1200" b="1">
            <a:cs typeface="B Zar" panose="00000400000000000000" pitchFamily="2" charset="-78"/>
          </a:endParaRPr>
        </a:p>
      </dgm:t>
    </dgm:pt>
    <dgm:pt modelId="{4D744177-4B6D-44F5-B806-158CD25A87FC}" type="sibTrans" cxnId="{B85F6384-FDF8-4061-8E83-F510ADAB2AFA}">
      <dgm:prSet/>
      <dgm:spPr/>
      <dgm:t>
        <a:bodyPr/>
        <a:lstStyle/>
        <a:p>
          <a:pPr algn="ctr" rtl="1"/>
          <a:endParaRPr lang="en-US" sz="1600"/>
        </a:p>
      </dgm:t>
    </dgm:pt>
    <dgm:pt modelId="{399C94B8-382A-412C-8974-E2F78D72C08A}" type="parTrans" cxnId="{B85F6384-FDF8-4061-8E83-F510ADAB2AFA}">
      <dgm:prSet/>
      <dgm:spPr/>
      <dgm:t>
        <a:bodyPr/>
        <a:lstStyle/>
        <a:p>
          <a:pPr algn="ctr" rtl="1"/>
          <a:endParaRPr lang="en-US" sz="1600"/>
        </a:p>
      </dgm:t>
    </dgm:pt>
    <dgm:pt modelId="{525AA17F-E666-4104-AA3F-FBAC144D049B}" type="pres">
      <dgm:prSet presAssocID="{6EFA4EB4-9DE8-402F-AE55-BF777003C010}" presName="Name0" presStyleCnt="0">
        <dgm:presLayoutVars>
          <dgm:dir val="rev"/>
          <dgm:animLvl val="lvl"/>
          <dgm:resizeHandles val="exact"/>
        </dgm:presLayoutVars>
      </dgm:prSet>
      <dgm:spPr/>
      <dgm:t>
        <a:bodyPr/>
        <a:lstStyle/>
        <a:p>
          <a:endParaRPr lang="en-US"/>
        </a:p>
      </dgm:t>
    </dgm:pt>
    <dgm:pt modelId="{A2E33810-9FA2-4F6B-A810-1F7650BD7302}" type="pres">
      <dgm:prSet presAssocID="{28B3F941-E38A-4F81-92BB-252F708CB651}" presName="linNode" presStyleCnt="0"/>
      <dgm:spPr/>
      <dgm:t>
        <a:bodyPr/>
        <a:lstStyle/>
        <a:p>
          <a:endParaRPr lang="en-US"/>
        </a:p>
      </dgm:t>
    </dgm:pt>
    <dgm:pt modelId="{14E8AA63-7FCE-4559-A0B0-36572611F7F7}" type="pres">
      <dgm:prSet presAssocID="{28B3F941-E38A-4F81-92BB-252F708CB651}" presName="parentText" presStyleLbl="node1" presStyleIdx="0" presStyleCnt="1" custScaleX="52206" custScaleY="67367" custLinFactNeighborX="28723" custLinFactNeighborY="-8223">
        <dgm:presLayoutVars>
          <dgm:chMax val="1"/>
          <dgm:bulletEnabled val="1"/>
        </dgm:presLayoutVars>
      </dgm:prSet>
      <dgm:spPr/>
      <dgm:t>
        <a:bodyPr/>
        <a:lstStyle/>
        <a:p>
          <a:endParaRPr lang="en-US"/>
        </a:p>
      </dgm:t>
    </dgm:pt>
    <dgm:pt modelId="{8FDB2024-EF97-493D-82D0-E048AC01DF75}" type="pres">
      <dgm:prSet presAssocID="{28B3F941-E38A-4F81-92BB-252F708CB651}" presName="descendantText" presStyleLbl="alignAccFollowNode1" presStyleIdx="0" presStyleCnt="1" custScaleX="137797" custScaleY="310356">
        <dgm:presLayoutVars>
          <dgm:bulletEnabled val="1"/>
        </dgm:presLayoutVars>
      </dgm:prSet>
      <dgm:spPr/>
      <dgm:t>
        <a:bodyPr/>
        <a:lstStyle/>
        <a:p>
          <a:endParaRPr lang="en-US"/>
        </a:p>
      </dgm:t>
    </dgm:pt>
  </dgm:ptLst>
  <dgm:cxnLst>
    <dgm:cxn modelId="{C538F53D-1DFD-4464-8516-CDB38BE0151C}" srcId="{28B3F941-E38A-4F81-92BB-252F708CB651}" destId="{0AC3634C-D164-4BD9-A99D-37DBB399C332}" srcOrd="1" destOrd="0" parTransId="{D4F229AC-56F3-450A-BABF-839A52CE08E8}" sibTransId="{F80BAF05-81C8-45CF-90E3-57C91DBFA7D5}"/>
    <dgm:cxn modelId="{B85F6384-FDF8-4061-8E83-F510ADAB2AFA}" srcId="{28B3F941-E38A-4F81-92BB-252F708CB651}" destId="{78FBF4DE-3D3A-4A51-BA31-5EF78DB65256}" srcOrd="0" destOrd="0" parTransId="{399C94B8-382A-412C-8974-E2F78D72C08A}" sibTransId="{4D744177-4B6D-44F5-B806-158CD25A87FC}"/>
    <dgm:cxn modelId="{1565DF40-B737-4A2B-9785-D857E721B97B}" type="presOf" srcId="{6EFA4EB4-9DE8-402F-AE55-BF777003C010}" destId="{525AA17F-E666-4104-AA3F-FBAC144D049B}" srcOrd="0" destOrd="0" presId="urn:microsoft.com/office/officeart/2005/8/layout/vList5"/>
    <dgm:cxn modelId="{88DEC831-CF14-4D33-AF00-02CAAD53441E}" type="presOf" srcId="{0AC3634C-D164-4BD9-A99D-37DBB399C332}" destId="{8FDB2024-EF97-493D-82D0-E048AC01DF75}" srcOrd="0" destOrd="1" presId="urn:microsoft.com/office/officeart/2005/8/layout/vList5"/>
    <dgm:cxn modelId="{57A130C7-01B3-4F32-8B53-4E354693F7B8}" type="presOf" srcId="{09C385C7-1C8F-44BB-B9E6-8A633E2B1D25}" destId="{8FDB2024-EF97-493D-82D0-E048AC01DF75}" srcOrd="0" destOrd="3" presId="urn:microsoft.com/office/officeart/2005/8/layout/vList5"/>
    <dgm:cxn modelId="{970E2D3D-3A28-4FB2-B452-FA407A962A51}" srcId="{28B3F941-E38A-4F81-92BB-252F708CB651}" destId="{09C385C7-1C8F-44BB-B9E6-8A633E2B1D25}" srcOrd="3" destOrd="0" parTransId="{F00D48FF-D890-47CB-80D0-971641EC2F88}" sibTransId="{528E8901-BEA0-4771-A0AD-D5F104C87C08}"/>
    <dgm:cxn modelId="{6ACBCCE0-550F-42BE-BFA8-46D75697437C}" srcId="{6EFA4EB4-9DE8-402F-AE55-BF777003C010}" destId="{28B3F941-E38A-4F81-92BB-252F708CB651}" srcOrd="0" destOrd="0" parTransId="{AA858C8A-1043-4244-949E-2CA996F5DF7F}" sibTransId="{5CEC55D7-3FEB-456D-BC1D-1D2FDA8154A5}"/>
    <dgm:cxn modelId="{F9423251-06C4-457D-9CB6-4DEA038BFA18}" type="presOf" srcId="{78FBF4DE-3D3A-4A51-BA31-5EF78DB65256}" destId="{8FDB2024-EF97-493D-82D0-E048AC01DF75}" srcOrd="0" destOrd="0" presId="urn:microsoft.com/office/officeart/2005/8/layout/vList5"/>
    <dgm:cxn modelId="{1C53C603-3356-4896-929E-D8F55912A0E0}" srcId="{28B3F941-E38A-4F81-92BB-252F708CB651}" destId="{DAEFE232-DF50-4470-8EDD-20B31F3A4C37}" srcOrd="2" destOrd="0" parTransId="{5CFC42F5-BAA5-417C-852F-C9B83F70513D}" sibTransId="{E03BBFF6-6806-41E9-B38A-49B24E93A50C}"/>
    <dgm:cxn modelId="{76B246B1-763D-42C4-A1EF-5F30A6539505}" type="presOf" srcId="{28B3F941-E38A-4F81-92BB-252F708CB651}" destId="{14E8AA63-7FCE-4559-A0B0-36572611F7F7}" srcOrd="0" destOrd="0" presId="urn:microsoft.com/office/officeart/2005/8/layout/vList5"/>
    <dgm:cxn modelId="{6540FF76-94CF-41D1-8F46-DBDF6CBE463C}" type="presOf" srcId="{DAEFE232-DF50-4470-8EDD-20B31F3A4C37}" destId="{8FDB2024-EF97-493D-82D0-E048AC01DF75}" srcOrd="0" destOrd="2" presId="urn:microsoft.com/office/officeart/2005/8/layout/vList5"/>
    <dgm:cxn modelId="{06CCD67E-9AF2-4F74-8EA0-CF042382AEE0}" type="presParOf" srcId="{525AA17F-E666-4104-AA3F-FBAC144D049B}" destId="{A2E33810-9FA2-4F6B-A810-1F7650BD7302}" srcOrd="0" destOrd="0" presId="urn:microsoft.com/office/officeart/2005/8/layout/vList5"/>
    <dgm:cxn modelId="{DE78D4ED-D00C-4ABA-8C45-D61B5DAF88A7}" type="presParOf" srcId="{A2E33810-9FA2-4F6B-A810-1F7650BD7302}" destId="{14E8AA63-7FCE-4559-A0B0-36572611F7F7}" srcOrd="0" destOrd="0" presId="urn:microsoft.com/office/officeart/2005/8/layout/vList5"/>
    <dgm:cxn modelId="{D3FD3517-AFEF-4B03-A79B-2FA79F0F6AFD}" type="presParOf" srcId="{A2E33810-9FA2-4F6B-A810-1F7650BD7302}" destId="{8FDB2024-EF97-493D-82D0-E048AC01DF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CB2D1-710F-4B9F-A4B1-5508FC7B7136}">
      <dsp:nvSpPr>
        <dsp:cNvPr id="0" name=""/>
        <dsp:cNvSpPr/>
      </dsp:nvSpPr>
      <dsp:spPr>
        <a:xfrm>
          <a:off x="602" y="0"/>
          <a:ext cx="2772504" cy="440970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100000" sy="10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smtClean="0">
              <a:cs typeface="B Titr" pitchFamily="2" charset="-78"/>
            </a:rPr>
            <a:t>بخش دوم (انتظارات)</a:t>
          </a:r>
          <a:endParaRPr lang="fa-IR" sz="2700" kern="1200">
            <a:cs typeface="B Titr" pitchFamily="2" charset="-78"/>
          </a:endParaRPr>
        </a:p>
      </dsp:txBody>
      <dsp:txXfrm>
        <a:off x="602" y="0"/>
        <a:ext cx="2772504" cy="1322912"/>
      </dsp:txXfrm>
    </dsp:sp>
    <dsp:sp modelId="{1A9C36CF-9376-451F-BB81-4E4B59D145A2}">
      <dsp:nvSpPr>
        <dsp:cNvPr id="0" name=""/>
        <dsp:cNvSpPr/>
      </dsp:nvSpPr>
      <dsp:spPr>
        <a:xfrm>
          <a:off x="277852" y="1323385"/>
          <a:ext cx="2218003" cy="1077665"/>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بعد روشی </a:t>
          </a:r>
        </a:p>
        <a:p>
          <a:pPr lvl="0" algn="ctr" defTabSz="889000" rtl="1">
            <a:lnSpc>
              <a:spcPct val="90000"/>
            </a:lnSpc>
            <a:spcBef>
              <a:spcPct val="0"/>
            </a:spcBef>
            <a:spcAft>
              <a:spcPct val="35000"/>
            </a:spcAft>
          </a:pPr>
          <a:r>
            <a:rPr lang="fa-IR" sz="2000" kern="1200" dirty="0" smtClean="0">
              <a:cs typeface="B Titr" pitchFamily="2" charset="-78"/>
            </a:rPr>
            <a:t>(فعل جمله هدفی)</a:t>
          </a:r>
          <a:endParaRPr lang="fa-IR" sz="2000" kern="1200" dirty="0">
            <a:cs typeface="B Titr" pitchFamily="2" charset="-78"/>
          </a:endParaRPr>
        </a:p>
      </dsp:txBody>
      <dsp:txXfrm>
        <a:off x="309416" y="1354949"/>
        <a:ext cx="2154875" cy="1014537"/>
      </dsp:txXfrm>
    </dsp:sp>
    <dsp:sp modelId="{FF38EFF5-1B92-44D8-8FDE-9990DF606348}">
      <dsp:nvSpPr>
        <dsp:cNvPr id="0" name=""/>
        <dsp:cNvSpPr/>
      </dsp:nvSpPr>
      <dsp:spPr>
        <a:xfrm>
          <a:off x="1195107" y="2566846"/>
          <a:ext cx="383492" cy="378443"/>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smtClean="0">
              <a:cs typeface="B Titr" pitchFamily="2" charset="-78"/>
            </a:rPr>
            <a:t>+</a:t>
          </a:r>
          <a:endParaRPr lang="fa-IR" sz="700" kern="1200">
            <a:cs typeface="B Titr" pitchFamily="2" charset="-78"/>
          </a:endParaRPr>
        </a:p>
      </dsp:txBody>
      <dsp:txXfrm>
        <a:off x="1206191" y="2577930"/>
        <a:ext cx="361324" cy="356275"/>
      </dsp:txXfrm>
    </dsp:sp>
    <dsp:sp modelId="{2D681922-1D8A-4860-9D41-BB120BBAE6F7}">
      <dsp:nvSpPr>
        <dsp:cNvPr id="0" name=""/>
        <dsp:cNvSpPr/>
      </dsp:nvSpPr>
      <dsp:spPr>
        <a:xfrm>
          <a:off x="277852" y="3111084"/>
          <a:ext cx="2218003" cy="1077665"/>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1">
            <a:lnSpc>
              <a:spcPct val="90000"/>
            </a:lnSpc>
            <a:spcBef>
              <a:spcPct val="0"/>
            </a:spcBef>
            <a:spcAft>
              <a:spcPts val="0"/>
            </a:spcAft>
          </a:pPr>
          <a:r>
            <a:rPr lang="fa-IR" sz="2000" kern="1200" smtClean="0">
              <a:cs typeface="B Titr" pitchFamily="2" charset="-78"/>
            </a:rPr>
            <a:t>بعد مفهومی</a:t>
          </a:r>
        </a:p>
        <a:p>
          <a:pPr lvl="0" algn="ctr" defTabSz="889000" rtl="1">
            <a:lnSpc>
              <a:spcPct val="90000"/>
            </a:lnSpc>
            <a:spcBef>
              <a:spcPct val="0"/>
            </a:spcBef>
            <a:spcAft>
              <a:spcPts val="0"/>
            </a:spcAft>
          </a:pPr>
          <a:r>
            <a:rPr lang="fa-IR" sz="1200" kern="1200" smtClean="0">
              <a:cs typeface="B Titr" pitchFamily="2" charset="-78"/>
            </a:rPr>
            <a:t>شایستگی های مورد انتظار</a:t>
          </a:r>
        </a:p>
        <a:p>
          <a:pPr lvl="0" algn="ctr" defTabSz="889000" rtl="1">
            <a:lnSpc>
              <a:spcPct val="90000"/>
            </a:lnSpc>
            <a:spcBef>
              <a:spcPct val="0"/>
            </a:spcBef>
            <a:spcAft>
              <a:spcPts val="0"/>
            </a:spcAft>
          </a:pPr>
          <a:r>
            <a:rPr lang="fa-IR" sz="1000" kern="1200" smtClean="0">
              <a:cs typeface="B Titr" pitchFamily="2" charset="-78"/>
            </a:rPr>
            <a:t>(مطابق با هویت دوره و ساحت)  </a:t>
          </a:r>
          <a:endParaRPr lang="fa-IR" sz="1000" kern="1200">
            <a:cs typeface="B Titr" pitchFamily="2" charset="-78"/>
          </a:endParaRPr>
        </a:p>
      </dsp:txBody>
      <dsp:txXfrm>
        <a:off x="309416" y="3142648"/>
        <a:ext cx="2154875" cy="1014537"/>
      </dsp:txXfrm>
    </dsp:sp>
    <dsp:sp modelId="{5AB12DFE-82BE-4177-A5DB-E76FFCA8869F}">
      <dsp:nvSpPr>
        <dsp:cNvPr id="0" name=""/>
        <dsp:cNvSpPr/>
      </dsp:nvSpPr>
      <dsp:spPr>
        <a:xfrm>
          <a:off x="2981043" y="2072827"/>
          <a:ext cx="453831" cy="264053"/>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100000" sy="10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a:cs typeface="B Titr" pitchFamily="2" charset="-78"/>
            </a:rPr>
            <a:t>+</a:t>
          </a:r>
        </a:p>
      </dsp:txBody>
      <dsp:txXfrm>
        <a:off x="2981043" y="2072827"/>
        <a:ext cx="453831" cy="79216"/>
      </dsp:txXfrm>
    </dsp:sp>
    <dsp:sp modelId="{272C7435-A685-4CA1-9AD4-C8BA9DB4B418}">
      <dsp:nvSpPr>
        <dsp:cNvPr id="0" name=""/>
        <dsp:cNvSpPr/>
      </dsp:nvSpPr>
      <dsp:spPr>
        <a:xfrm>
          <a:off x="3642812" y="0"/>
          <a:ext cx="2772504" cy="440970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100000" sy="10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smtClean="0">
              <a:cs typeface="B Titr" pitchFamily="2" charset="-78"/>
            </a:rPr>
            <a:t>بخش اول  (موقعیت)</a:t>
          </a:r>
          <a:endParaRPr lang="fa-IR" sz="2700" kern="1200">
            <a:cs typeface="B Titr" pitchFamily="2" charset="-78"/>
          </a:endParaRPr>
        </a:p>
      </dsp:txBody>
      <dsp:txXfrm>
        <a:off x="3642812" y="0"/>
        <a:ext cx="2772504" cy="1322912"/>
      </dsp:txXfrm>
    </dsp:sp>
    <dsp:sp modelId="{90F85D29-31FE-42F2-9157-A2C3F3CD0ECB}">
      <dsp:nvSpPr>
        <dsp:cNvPr id="0" name=""/>
        <dsp:cNvSpPr/>
      </dsp:nvSpPr>
      <dsp:spPr>
        <a:xfrm>
          <a:off x="3920063" y="1322946"/>
          <a:ext cx="2218003" cy="1086063"/>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fa-IR" sz="2000" kern="1200" smtClean="0">
              <a:cs typeface="B Titr" pitchFamily="2" charset="-78"/>
            </a:rPr>
            <a:t>بعد روشی</a:t>
          </a:r>
          <a:endParaRPr lang="fa-IR" sz="2000" kern="1200">
            <a:cs typeface="B Titr" pitchFamily="2" charset="-78"/>
          </a:endParaRPr>
        </a:p>
      </dsp:txBody>
      <dsp:txXfrm>
        <a:off x="3951873" y="1354756"/>
        <a:ext cx="2154383" cy="1022443"/>
      </dsp:txXfrm>
    </dsp:sp>
    <dsp:sp modelId="{EB9EF0EC-CAC6-4ED1-81B2-A0A4E6FAEFF0}">
      <dsp:nvSpPr>
        <dsp:cNvPr id="0" name=""/>
        <dsp:cNvSpPr/>
      </dsp:nvSpPr>
      <dsp:spPr>
        <a:xfrm>
          <a:off x="4838604" y="2576096"/>
          <a:ext cx="380919" cy="359943"/>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fa-IR" sz="2400" kern="1200" smtClean="0">
              <a:cs typeface="B Titr" pitchFamily="2" charset="-78"/>
            </a:rPr>
            <a:t>+</a:t>
          </a:r>
          <a:endParaRPr lang="fa-IR" sz="1000" kern="1200">
            <a:cs typeface="B Titr" pitchFamily="2" charset="-78"/>
          </a:endParaRPr>
        </a:p>
      </dsp:txBody>
      <dsp:txXfrm>
        <a:off x="4849146" y="2586638"/>
        <a:ext cx="359835" cy="338859"/>
      </dsp:txXfrm>
    </dsp:sp>
    <dsp:sp modelId="{DE57F8EA-39F5-40E3-B129-D1BD2E88E59C}">
      <dsp:nvSpPr>
        <dsp:cNvPr id="0" name=""/>
        <dsp:cNvSpPr/>
      </dsp:nvSpPr>
      <dsp:spPr>
        <a:xfrm>
          <a:off x="3920063" y="3103126"/>
          <a:ext cx="2218003" cy="1086063"/>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1">
            <a:lnSpc>
              <a:spcPct val="90000"/>
            </a:lnSpc>
            <a:spcBef>
              <a:spcPct val="0"/>
            </a:spcBef>
            <a:spcAft>
              <a:spcPts val="0"/>
            </a:spcAft>
          </a:pPr>
          <a:r>
            <a:rPr lang="fa-IR" sz="2000" kern="1200" smtClean="0">
              <a:cs typeface="B Titr" pitchFamily="2" charset="-78"/>
            </a:rPr>
            <a:t>بعد مفهومی</a:t>
          </a:r>
        </a:p>
        <a:p>
          <a:pPr lvl="0" algn="ctr" defTabSz="889000" rtl="1">
            <a:lnSpc>
              <a:spcPct val="90000"/>
            </a:lnSpc>
            <a:spcBef>
              <a:spcPct val="0"/>
            </a:spcBef>
            <a:spcAft>
              <a:spcPts val="0"/>
            </a:spcAft>
          </a:pPr>
          <a:r>
            <a:rPr lang="fa-IR" sz="1200" kern="1200" smtClean="0">
              <a:cs typeface="B Titr" pitchFamily="2" charset="-78"/>
            </a:rPr>
            <a:t>شایستگی های موجود </a:t>
          </a:r>
        </a:p>
        <a:p>
          <a:pPr lvl="0" algn="ctr" defTabSz="889000" rtl="1">
            <a:lnSpc>
              <a:spcPct val="90000"/>
            </a:lnSpc>
            <a:spcBef>
              <a:spcPct val="0"/>
            </a:spcBef>
            <a:spcAft>
              <a:spcPts val="0"/>
            </a:spcAft>
          </a:pPr>
          <a:r>
            <a:rPr lang="fa-IR" sz="1000" kern="1200" smtClean="0">
              <a:cs typeface="B Titr" pitchFamily="2" charset="-78"/>
            </a:rPr>
            <a:t>(مطابق با هویت دوره و ساحت)  </a:t>
          </a:r>
          <a:endParaRPr lang="fa-IR" sz="1000" kern="1200">
            <a:cs typeface="B Titr" pitchFamily="2" charset="-78"/>
          </a:endParaRPr>
        </a:p>
      </dsp:txBody>
      <dsp:txXfrm>
        <a:off x="3951873" y="3134936"/>
        <a:ext cx="2154383" cy="1022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B32F0-FFE6-4E63-BE00-F1A737575829}">
      <dsp:nvSpPr>
        <dsp:cNvPr id="0" name=""/>
        <dsp:cNvSpPr/>
      </dsp:nvSpPr>
      <dsp:spPr>
        <a:xfrm>
          <a:off x="3899076" y="889341"/>
          <a:ext cx="2260247" cy="2244041"/>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cs typeface="B Titr" panose="00000700000000000000" pitchFamily="2" charset="-78"/>
            </a:rPr>
            <a:t>مراحل تولید اهداف دوره های تحصیلی</a:t>
          </a:r>
          <a:endParaRPr lang="en-US" sz="2400" kern="1200" dirty="0">
            <a:cs typeface="B Titr" panose="00000700000000000000" pitchFamily="2" charset="-78"/>
          </a:endParaRPr>
        </a:p>
      </dsp:txBody>
      <dsp:txXfrm>
        <a:off x="4230082" y="1217973"/>
        <a:ext cx="1598235" cy="1586777"/>
      </dsp:txXfrm>
    </dsp:sp>
    <dsp:sp modelId="{D2CB95CE-DB88-415A-B3FF-A356E6AC6046}">
      <dsp:nvSpPr>
        <dsp:cNvPr id="0" name=""/>
        <dsp:cNvSpPr/>
      </dsp:nvSpPr>
      <dsp:spPr>
        <a:xfrm rot="5400000">
          <a:off x="4977260" y="804683"/>
          <a:ext cx="103879" cy="359435"/>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Nazanin" panose="00000400000000000000" pitchFamily="2" charset="-78"/>
          </a:endParaRPr>
        </a:p>
      </dsp:txBody>
      <dsp:txXfrm>
        <a:off x="4992842" y="860988"/>
        <a:ext cx="72715" cy="215661"/>
      </dsp:txXfrm>
    </dsp:sp>
    <dsp:sp modelId="{4397996B-44C0-42D8-AFDC-7C024B3D4C00}">
      <dsp:nvSpPr>
        <dsp:cNvPr id="0" name=""/>
        <dsp:cNvSpPr/>
      </dsp:nvSpPr>
      <dsp:spPr>
        <a:xfrm>
          <a:off x="4368895" y="-22630"/>
          <a:ext cx="1320608" cy="1107970"/>
        </a:xfrm>
        <a:prstGeom prst="ellipse">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مقدماتی</a:t>
          </a:r>
          <a:endParaRPr lang="en-US" sz="2000" kern="1200" dirty="0">
            <a:cs typeface="B Titr" panose="00000700000000000000" pitchFamily="2" charset="-78"/>
          </a:endParaRPr>
        </a:p>
      </dsp:txBody>
      <dsp:txXfrm>
        <a:off x="4562294" y="139628"/>
        <a:ext cx="933810" cy="783454"/>
      </dsp:txXfrm>
    </dsp:sp>
    <dsp:sp modelId="{2CDE4435-C46B-4A3C-8184-116B09D3122E}">
      <dsp:nvSpPr>
        <dsp:cNvPr id="0" name=""/>
        <dsp:cNvSpPr/>
      </dsp:nvSpPr>
      <dsp:spPr>
        <a:xfrm rot="10800000">
          <a:off x="5926508" y="1831644"/>
          <a:ext cx="164523" cy="359435"/>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Nazanin" panose="00000400000000000000" pitchFamily="2" charset="-78"/>
          </a:endParaRPr>
        </a:p>
      </dsp:txBody>
      <dsp:txXfrm rot="10800000">
        <a:off x="5975865" y="1903531"/>
        <a:ext cx="115166" cy="215661"/>
      </dsp:txXfrm>
    </dsp:sp>
    <dsp:sp modelId="{C4BDA894-E2EC-4385-974E-3139F6B108E6}">
      <dsp:nvSpPr>
        <dsp:cNvPr id="0" name=""/>
        <dsp:cNvSpPr/>
      </dsp:nvSpPr>
      <dsp:spPr>
        <a:xfrm>
          <a:off x="5848902" y="1457377"/>
          <a:ext cx="1320608" cy="1107970"/>
        </a:xfrm>
        <a:prstGeom prst="ellipse">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cs typeface="B Titr" panose="00000700000000000000" pitchFamily="2" charset="-78"/>
            </a:rPr>
            <a:t>تصمیم گیری</a:t>
          </a:r>
          <a:endParaRPr lang="en-US" sz="2000" b="1" kern="1200" dirty="0">
            <a:cs typeface="B Titr" panose="00000700000000000000" pitchFamily="2" charset="-78"/>
          </a:endParaRPr>
        </a:p>
      </dsp:txBody>
      <dsp:txXfrm>
        <a:off x="6042301" y="1619635"/>
        <a:ext cx="933810" cy="783454"/>
      </dsp:txXfrm>
    </dsp:sp>
    <dsp:sp modelId="{3C61D136-8135-474B-A041-3B3435A00FCB}">
      <dsp:nvSpPr>
        <dsp:cNvPr id="0" name=""/>
        <dsp:cNvSpPr/>
      </dsp:nvSpPr>
      <dsp:spPr>
        <a:xfrm rot="16200000">
          <a:off x="4977260" y="2858605"/>
          <a:ext cx="103879" cy="359435"/>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Nazanin" panose="00000400000000000000" pitchFamily="2" charset="-78"/>
          </a:endParaRPr>
        </a:p>
      </dsp:txBody>
      <dsp:txXfrm>
        <a:off x="4992842" y="2946074"/>
        <a:ext cx="72715" cy="215661"/>
      </dsp:txXfrm>
    </dsp:sp>
    <dsp:sp modelId="{3DB509F0-5A2B-48A3-83C9-9C1315B075F5}">
      <dsp:nvSpPr>
        <dsp:cNvPr id="0" name=""/>
        <dsp:cNvSpPr/>
      </dsp:nvSpPr>
      <dsp:spPr>
        <a:xfrm>
          <a:off x="4368895" y="2937384"/>
          <a:ext cx="1320608" cy="1107970"/>
        </a:xfrm>
        <a:prstGeom prst="ellipse">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اجرا</a:t>
          </a:r>
          <a:endParaRPr lang="en-US" sz="2000" kern="1200" dirty="0">
            <a:cs typeface="B Titr" panose="00000700000000000000" pitchFamily="2" charset="-78"/>
          </a:endParaRPr>
        </a:p>
      </dsp:txBody>
      <dsp:txXfrm>
        <a:off x="4562294" y="3099642"/>
        <a:ext cx="933810" cy="783454"/>
      </dsp:txXfrm>
    </dsp:sp>
    <dsp:sp modelId="{40AC604E-8148-4A99-ADF6-5C671A86B167}">
      <dsp:nvSpPr>
        <dsp:cNvPr id="0" name=""/>
        <dsp:cNvSpPr/>
      </dsp:nvSpPr>
      <dsp:spPr>
        <a:xfrm>
          <a:off x="3967368" y="1831644"/>
          <a:ext cx="164523" cy="359435"/>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cs typeface="B Nazanin" panose="00000400000000000000" pitchFamily="2" charset="-78"/>
          </a:endParaRPr>
        </a:p>
      </dsp:txBody>
      <dsp:txXfrm>
        <a:off x="3967368" y="1903531"/>
        <a:ext cx="115166" cy="215661"/>
      </dsp:txXfrm>
    </dsp:sp>
    <dsp:sp modelId="{AB46D401-347F-46E9-9CDB-69D40CB6B702}">
      <dsp:nvSpPr>
        <dsp:cNvPr id="0" name=""/>
        <dsp:cNvSpPr/>
      </dsp:nvSpPr>
      <dsp:spPr>
        <a:xfrm>
          <a:off x="2888888" y="1457377"/>
          <a:ext cx="1320608" cy="1107970"/>
        </a:xfrm>
        <a:prstGeom prst="ellipse">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تایید و تصویب</a:t>
          </a:r>
          <a:endParaRPr lang="en-US" sz="2000" kern="1200" dirty="0">
            <a:cs typeface="B Titr" panose="00000700000000000000" pitchFamily="2" charset="-78"/>
          </a:endParaRPr>
        </a:p>
      </dsp:txBody>
      <dsp:txXfrm>
        <a:off x="3082287" y="1619635"/>
        <a:ext cx="933810" cy="783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AA83F-FC8E-422A-B84B-24C864521474}">
      <dsp:nvSpPr>
        <dsp:cNvPr id="0" name=""/>
        <dsp:cNvSpPr/>
      </dsp:nvSpPr>
      <dsp:spPr>
        <a:xfrm>
          <a:off x="4990193" y="1952324"/>
          <a:ext cx="190820" cy="1224418"/>
        </a:xfrm>
        <a:custGeom>
          <a:avLst/>
          <a:gdLst/>
          <a:ahLst/>
          <a:cxnLst/>
          <a:rect l="0" t="0" r="0" b="0"/>
          <a:pathLst>
            <a:path>
              <a:moveTo>
                <a:pt x="190820" y="0"/>
              </a:moveTo>
              <a:lnTo>
                <a:pt x="190820" y="1224418"/>
              </a:lnTo>
              <a:lnTo>
                <a:pt x="0" y="12244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A80FC-AFD8-47F3-B3AB-FC1331120D51}">
      <dsp:nvSpPr>
        <dsp:cNvPr id="0" name=""/>
        <dsp:cNvSpPr/>
      </dsp:nvSpPr>
      <dsp:spPr>
        <a:xfrm>
          <a:off x="5181013" y="1952324"/>
          <a:ext cx="4139853" cy="2448150"/>
        </a:xfrm>
        <a:custGeom>
          <a:avLst/>
          <a:gdLst/>
          <a:ahLst/>
          <a:cxnLst/>
          <a:rect l="0" t="0" r="0" b="0"/>
          <a:pathLst>
            <a:path>
              <a:moveTo>
                <a:pt x="0" y="0"/>
              </a:moveTo>
              <a:lnTo>
                <a:pt x="0" y="2211316"/>
              </a:lnTo>
              <a:lnTo>
                <a:pt x="4139853" y="2211316"/>
              </a:lnTo>
              <a:lnTo>
                <a:pt x="4139853" y="24481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A8D87E-D540-4795-BAD5-DC3A887E8BC9}">
      <dsp:nvSpPr>
        <dsp:cNvPr id="0" name=""/>
        <dsp:cNvSpPr/>
      </dsp:nvSpPr>
      <dsp:spPr>
        <a:xfrm>
          <a:off x="5181013" y="1952324"/>
          <a:ext cx="1410626" cy="2448150"/>
        </a:xfrm>
        <a:custGeom>
          <a:avLst/>
          <a:gdLst/>
          <a:ahLst/>
          <a:cxnLst/>
          <a:rect l="0" t="0" r="0" b="0"/>
          <a:pathLst>
            <a:path>
              <a:moveTo>
                <a:pt x="0" y="0"/>
              </a:moveTo>
              <a:lnTo>
                <a:pt x="0" y="2211316"/>
              </a:lnTo>
              <a:lnTo>
                <a:pt x="1410626" y="2211316"/>
              </a:lnTo>
              <a:lnTo>
                <a:pt x="1410626" y="24481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B655D7-B1A8-484F-AE12-CE79D570DABF}">
      <dsp:nvSpPr>
        <dsp:cNvPr id="0" name=""/>
        <dsp:cNvSpPr/>
      </dsp:nvSpPr>
      <dsp:spPr>
        <a:xfrm>
          <a:off x="3862413" y="1952324"/>
          <a:ext cx="1318599" cy="2448150"/>
        </a:xfrm>
        <a:custGeom>
          <a:avLst/>
          <a:gdLst/>
          <a:ahLst/>
          <a:cxnLst/>
          <a:rect l="0" t="0" r="0" b="0"/>
          <a:pathLst>
            <a:path>
              <a:moveTo>
                <a:pt x="1318599" y="0"/>
              </a:moveTo>
              <a:lnTo>
                <a:pt x="1318599" y="2211316"/>
              </a:lnTo>
              <a:lnTo>
                <a:pt x="0" y="2211316"/>
              </a:lnTo>
              <a:lnTo>
                <a:pt x="0" y="24481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D3EB6A-7EAC-4742-B7B4-351A365E3127}">
      <dsp:nvSpPr>
        <dsp:cNvPr id="0" name=""/>
        <dsp:cNvSpPr/>
      </dsp:nvSpPr>
      <dsp:spPr>
        <a:xfrm>
          <a:off x="1133187" y="1952324"/>
          <a:ext cx="4047826" cy="2448150"/>
        </a:xfrm>
        <a:custGeom>
          <a:avLst/>
          <a:gdLst/>
          <a:ahLst/>
          <a:cxnLst/>
          <a:rect l="0" t="0" r="0" b="0"/>
          <a:pathLst>
            <a:path>
              <a:moveTo>
                <a:pt x="4047826" y="0"/>
              </a:moveTo>
              <a:lnTo>
                <a:pt x="4047826" y="2211316"/>
              </a:lnTo>
              <a:lnTo>
                <a:pt x="0" y="2211316"/>
              </a:lnTo>
              <a:lnTo>
                <a:pt x="0" y="24481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A855D9-A853-41C2-BFE2-37AC53E97E87}">
      <dsp:nvSpPr>
        <dsp:cNvPr id="0" name=""/>
        <dsp:cNvSpPr/>
      </dsp:nvSpPr>
      <dsp:spPr>
        <a:xfrm>
          <a:off x="3640624" y="62966"/>
          <a:ext cx="3080778" cy="1889357"/>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ln>
                <a:noFill/>
              </a:ln>
              <a:cs typeface="B Titr" pitchFamily="2" charset="-78"/>
            </a:rPr>
            <a:t>تشکیل کارگروه تفکر و  برنامه ریزی تولید اهداف</a:t>
          </a:r>
        </a:p>
        <a:p>
          <a:pPr lvl="0" algn="ctr" defTabSz="889000" rtl="1">
            <a:lnSpc>
              <a:spcPct val="90000"/>
            </a:lnSpc>
            <a:spcBef>
              <a:spcPct val="0"/>
            </a:spcBef>
            <a:spcAft>
              <a:spcPct val="35000"/>
            </a:spcAft>
          </a:pPr>
          <a:r>
            <a:rPr lang="fa-IR" sz="2000" kern="1200" smtClean="0">
              <a:ln>
                <a:noFill/>
              </a:ln>
              <a:cs typeface="B Titr" pitchFamily="2" charset="-78"/>
            </a:rPr>
            <a:t> (اتاق فکر)</a:t>
          </a:r>
          <a:endParaRPr lang="fa-IR" sz="2000" kern="1200">
            <a:ln>
              <a:noFill/>
            </a:ln>
            <a:cs typeface="B Titr" pitchFamily="2" charset="-78"/>
          </a:endParaRPr>
        </a:p>
      </dsp:txBody>
      <dsp:txXfrm>
        <a:off x="3732855" y="155197"/>
        <a:ext cx="2896316" cy="1704895"/>
      </dsp:txXfrm>
    </dsp:sp>
    <dsp:sp modelId="{5D38C204-176B-4A6D-B67D-D39582FBD4DE}">
      <dsp:nvSpPr>
        <dsp:cNvPr id="0" name=""/>
        <dsp:cNvSpPr/>
      </dsp:nvSpPr>
      <dsp:spPr>
        <a:xfrm>
          <a:off x="5407" y="4400474"/>
          <a:ext cx="2255559" cy="1127779"/>
        </a:xfrm>
        <a:prstGeom prst="roundRect">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Titr" pitchFamily="2" charset="-78"/>
            </a:rPr>
            <a:t>متخصصان موضوعی</a:t>
          </a:r>
          <a:endParaRPr lang="fa-IR" sz="1400" kern="1200">
            <a:cs typeface="B Titr" pitchFamily="2" charset="-78"/>
          </a:endParaRPr>
        </a:p>
      </dsp:txBody>
      <dsp:txXfrm>
        <a:off x="60461" y="4455528"/>
        <a:ext cx="2145451" cy="1017671"/>
      </dsp:txXfrm>
    </dsp:sp>
    <dsp:sp modelId="{DFD1DC8C-D7D8-4265-ACB8-3FD048BAD2EC}">
      <dsp:nvSpPr>
        <dsp:cNvPr id="0" name=""/>
        <dsp:cNvSpPr/>
      </dsp:nvSpPr>
      <dsp:spPr>
        <a:xfrm>
          <a:off x="2734634" y="4400474"/>
          <a:ext cx="2255559" cy="1127779"/>
        </a:xfrm>
        <a:prstGeom prst="roundRect">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Titr" pitchFamily="2" charset="-78"/>
            </a:rPr>
            <a:t>متخصصان برنامه درسی</a:t>
          </a:r>
          <a:endParaRPr lang="fa-IR" sz="1400" kern="1200">
            <a:cs typeface="B Titr" pitchFamily="2" charset="-78"/>
          </a:endParaRPr>
        </a:p>
      </dsp:txBody>
      <dsp:txXfrm>
        <a:off x="2789688" y="4455528"/>
        <a:ext cx="2145451" cy="1017671"/>
      </dsp:txXfrm>
    </dsp:sp>
    <dsp:sp modelId="{F10762B2-BC87-403D-804A-3ECA1CF5B8BD}">
      <dsp:nvSpPr>
        <dsp:cNvPr id="0" name=""/>
        <dsp:cNvSpPr/>
      </dsp:nvSpPr>
      <dsp:spPr>
        <a:xfrm>
          <a:off x="5463860" y="4400474"/>
          <a:ext cx="2255559" cy="1127779"/>
        </a:xfrm>
        <a:prstGeom prst="roundRect">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itchFamily="2" charset="-78"/>
            </a:rPr>
            <a:t>سیاستگزاران کلان نظام آموزش و پرورش</a:t>
          </a:r>
          <a:endParaRPr lang="fa-IR" sz="1400" kern="1200" dirty="0">
            <a:cs typeface="B Titr" pitchFamily="2" charset="-78"/>
          </a:endParaRPr>
        </a:p>
      </dsp:txBody>
      <dsp:txXfrm>
        <a:off x="5518914" y="4455528"/>
        <a:ext cx="2145451" cy="1017671"/>
      </dsp:txXfrm>
    </dsp:sp>
    <dsp:sp modelId="{11CC6508-AE32-4307-A545-6FFF27BD5A7F}">
      <dsp:nvSpPr>
        <dsp:cNvPr id="0" name=""/>
        <dsp:cNvSpPr/>
      </dsp:nvSpPr>
      <dsp:spPr>
        <a:xfrm>
          <a:off x="8193087" y="4400474"/>
          <a:ext cx="2255559" cy="1127779"/>
        </a:xfrm>
        <a:prstGeom prst="roundRect">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smtClean="0">
              <a:cs typeface="B Titr" pitchFamily="2" charset="-78"/>
            </a:rPr>
            <a:t>متخصصانی با تجربه‌ی عملی هدف نویسی  </a:t>
          </a:r>
          <a:endParaRPr lang="fa-IR" sz="1400" kern="1200">
            <a:cs typeface="B Titr" pitchFamily="2" charset="-78"/>
          </a:endParaRPr>
        </a:p>
      </dsp:txBody>
      <dsp:txXfrm>
        <a:off x="8248141" y="4455528"/>
        <a:ext cx="2145451" cy="1017671"/>
      </dsp:txXfrm>
    </dsp:sp>
    <dsp:sp modelId="{C349F17E-4D85-46F3-AEB3-EDFF4847A792}">
      <dsp:nvSpPr>
        <dsp:cNvPr id="0" name=""/>
        <dsp:cNvSpPr/>
      </dsp:nvSpPr>
      <dsp:spPr>
        <a:xfrm>
          <a:off x="2750310" y="2426679"/>
          <a:ext cx="2239883" cy="1500127"/>
        </a:xfrm>
        <a:prstGeom prst="round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a:cs typeface="B Titr" pitchFamily="2" charset="-78"/>
            </a:rPr>
            <a:t>تشکیل کارگروه  های تخصصی در ساحت ها (کمیته های کاری)</a:t>
          </a:r>
        </a:p>
      </dsp:txBody>
      <dsp:txXfrm>
        <a:off x="2823540" y="2499909"/>
        <a:ext cx="2093423" cy="1353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0E2D7-D80D-44FF-AD98-9F2E997DC822}">
      <dsp:nvSpPr>
        <dsp:cNvPr id="0" name=""/>
        <dsp:cNvSpPr/>
      </dsp:nvSpPr>
      <dsp:spPr>
        <a:xfrm rot="5400000">
          <a:off x="1178873" y="1603807"/>
          <a:ext cx="600205" cy="2382634"/>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D94B2-5A77-4A40-9E03-0384695B2E00}">
      <dsp:nvSpPr>
        <dsp:cNvPr id="0" name=""/>
        <dsp:cNvSpPr/>
      </dsp:nvSpPr>
      <dsp:spPr>
        <a:xfrm>
          <a:off x="384379" y="2518277"/>
          <a:ext cx="2151056" cy="188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b="0" kern="1200" dirty="0" smtClean="0">
              <a:solidFill>
                <a:srgbClr val="7030A0"/>
              </a:solidFill>
              <a:cs typeface="B Zar" panose="00000400000000000000" pitchFamily="2" charset="-78"/>
            </a:rPr>
            <a:t>آشنايي‌باصفات‌مهرباني، بخشندگي،دانايي‌وتوانايي‌خداوند </a:t>
          </a:r>
          <a:endParaRPr lang="en-US" sz="1700" b="0" kern="1200" baseline="0" dirty="0">
            <a:solidFill>
              <a:srgbClr val="7030A0"/>
            </a:solidFill>
            <a:cs typeface="B Zar" panose="00000400000000000000" pitchFamily="2" charset="-78"/>
          </a:endParaRPr>
        </a:p>
      </dsp:txBody>
      <dsp:txXfrm>
        <a:off x="384379" y="2518277"/>
        <a:ext cx="2151056" cy="1885526"/>
      </dsp:txXfrm>
    </dsp:sp>
    <dsp:sp modelId="{9691531F-BFC5-437E-A9BE-3BB53A26F53C}">
      <dsp:nvSpPr>
        <dsp:cNvPr id="0" name=""/>
        <dsp:cNvSpPr/>
      </dsp:nvSpPr>
      <dsp:spPr>
        <a:xfrm>
          <a:off x="1987391" y="1974532"/>
          <a:ext cx="405859" cy="405859"/>
        </a:xfrm>
        <a:prstGeom prst="triangle">
          <a:avLst>
            <a:gd name="adj" fmla="val 100000"/>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F7E445-AC1A-4118-A24B-B4CA4EFBBAB8}">
      <dsp:nvSpPr>
        <dsp:cNvPr id="0" name=""/>
        <dsp:cNvSpPr/>
      </dsp:nvSpPr>
      <dsp:spPr>
        <a:xfrm rot="5400000">
          <a:off x="3464750" y="993343"/>
          <a:ext cx="600205" cy="2382634"/>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56F53-075D-4FE9-BBB1-570AF38003D1}">
      <dsp:nvSpPr>
        <dsp:cNvPr id="0" name=""/>
        <dsp:cNvSpPr/>
      </dsp:nvSpPr>
      <dsp:spPr>
        <a:xfrm>
          <a:off x="2699035" y="1974966"/>
          <a:ext cx="2151056" cy="188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b="0" kern="1200" dirty="0" smtClean="0">
              <a:solidFill>
                <a:srgbClr val="7030A0"/>
              </a:solidFill>
              <a:cs typeface="B Zar" panose="00000400000000000000" pitchFamily="2" charset="-78"/>
            </a:rPr>
            <a:t>درك‌مفهوم‌اوليه‌هريك</a:t>
          </a:r>
          <a:br>
            <a:rPr lang="fa-IR" sz="1600" b="0" kern="1200" dirty="0" smtClean="0">
              <a:solidFill>
                <a:srgbClr val="7030A0"/>
              </a:solidFill>
              <a:cs typeface="B Zar" panose="00000400000000000000" pitchFamily="2" charset="-78"/>
            </a:rPr>
          </a:br>
          <a:r>
            <a:rPr lang="fa-IR" sz="1600" b="0" kern="1200" dirty="0" smtClean="0">
              <a:solidFill>
                <a:srgbClr val="7030A0"/>
              </a:solidFill>
              <a:cs typeface="B Zar" panose="00000400000000000000" pitchFamily="2" charset="-78"/>
            </a:rPr>
            <a:t> ازاصول‌دين</a:t>
          </a:r>
          <a:endParaRPr lang="en-US" sz="1600" b="0" kern="1200" dirty="0">
            <a:solidFill>
              <a:srgbClr val="7030A0"/>
            </a:solidFill>
            <a:cs typeface="B Zar" panose="00000400000000000000" pitchFamily="2" charset="-78"/>
          </a:endParaRPr>
        </a:p>
      </dsp:txBody>
      <dsp:txXfrm>
        <a:off x="2699035" y="1974966"/>
        <a:ext cx="2151056" cy="1885526"/>
      </dsp:txXfrm>
    </dsp:sp>
    <dsp:sp modelId="{D33FA6F3-A76D-4E29-8F7E-84F3C7CDF6CB}">
      <dsp:nvSpPr>
        <dsp:cNvPr id="0" name=""/>
        <dsp:cNvSpPr/>
      </dsp:nvSpPr>
      <dsp:spPr>
        <a:xfrm>
          <a:off x="4620704" y="1322916"/>
          <a:ext cx="405859" cy="405859"/>
        </a:xfrm>
        <a:prstGeom prst="triangle">
          <a:avLst>
            <a:gd name="adj" fmla="val 100000"/>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6961E0-D8F9-4AD6-B6A3-1D239DA8D5E6}">
      <dsp:nvSpPr>
        <dsp:cNvPr id="0" name=""/>
        <dsp:cNvSpPr/>
      </dsp:nvSpPr>
      <dsp:spPr>
        <a:xfrm rot="5400000">
          <a:off x="5745695" y="388049"/>
          <a:ext cx="600205" cy="2382634"/>
        </a:xfrm>
        <a:prstGeom prst="corner">
          <a:avLst>
            <a:gd name="adj1" fmla="val 16120"/>
            <a:gd name="adj2" fmla="val 1611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17411-D090-46EA-8F17-463D1E9D0C69}">
      <dsp:nvSpPr>
        <dsp:cNvPr id="0" name=""/>
        <dsp:cNvSpPr/>
      </dsp:nvSpPr>
      <dsp:spPr>
        <a:xfrm>
          <a:off x="4984672" y="1395358"/>
          <a:ext cx="2151056" cy="188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b="0" kern="1200" dirty="0" smtClean="0">
              <a:solidFill>
                <a:srgbClr val="7030A0"/>
              </a:solidFill>
              <a:cs typeface="B Zar" panose="00000400000000000000" pitchFamily="2" charset="-78"/>
            </a:rPr>
            <a:t>شناخت‌كلي‌نظام‌معارف‌ديني‌و</a:t>
          </a:r>
          <a:br>
            <a:rPr lang="fa-IR" sz="1600" b="0" kern="1200" dirty="0" smtClean="0">
              <a:solidFill>
                <a:srgbClr val="7030A0"/>
              </a:solidFill>
              <a:cs typeface="B Zar" panose="00000400000000000000" pitchFamily="2" charset="-78"/>
            </a:rPr>
          </a:br>
          <a:r>
            <a:rPr lang="fa-IR" sz="1600" b="0" kern="1200" dirty="0" smtClean="0">
              <a:solidFill>
                <a:srgbClr val="7030A0"/>
              </a:solidFill>
              <a:cs typeface="B Zar" panose="00000400000000000000" pitchFamily="2" charset="-78"/>
            </a:rPr>
            <a:t>چگونگي‌تأثيرآن‌برانتخابهاو تصميمهادرزندگي‌انسان</a:t>
          </a:r>
          <a:endParaRPr lang="en-US" sz="1600" b="0" kern="1200" dirty="0">
            <a:solidFill>
              <a:srgbClr val="7030A0"/>
            </a:solidFill>
            <a:cs typeface="B Zar" panose="00000400000000000000" pitchFamily="2" charset="-78"/>
          </a:endParaRPr>
        </a:p>
      </dsp:txBody>
      <dsp:txXfrm>
        <a:off x="4984672" y="1395358"/>
        <a:ext cx="2151056" cy="1885526"/>
      </dsp:txXfrm>
    </dsp:sp>
    <dsp:sp modelId="{D71183CB-2010-4947-976D-A87AAEF95E9F}">
      <dsp:nvSpPr>
        <dsp:cNvPr id="0" name=""/>
        <dsp:cNvSpPr/>
      </dsp:nvSpPr>
      <dsp:spPr>
        <a:xfrm>
          <a:off x="7254017" y="671300"/>
          <a:ext cx="405859" cy="405859"/>
        </a:xfrm>
        <a:prstGeom prst="triangle">
          <a:avLst>
            <a:gd name="adj" fmla="val 100000"/>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602415-9301-4202-B69E-AA02B7A1E597}">
      <dsp:nvSpPr>
        <dsp:cNvPr id="0" name=""/>
        <dsp:cNvSpPr/>
      </dsp:nvSpPr>
      <dsp:spPr>
        <a:xfrm rot="5400000">
          <a:off x="8033931" y="-211001"/>
          <a:ext cx="600205" cy="2382634"/>
        </a:xfrm>
        <a:prstGeom prst="corner">
          <a:avLst>
            <a:gd name="adj1" fmla="val 16120"/>
            <a:gd name="adj2" fmla="val 16110"/>
          </a:avLst>
        </a:prstGeom>
        <a:solidFill>
          <a:srgbClr val="00B0F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151FE8-0EFF-4369-B928-B6A1806C5FD7}">
      <dsp:nvSpPr>
        <dsp:cNvPr id="0" name=""/>
        <dsp:cNvSpPr/>
      </dsp:nvSpPr>
      <dsp:spPr>
        <a:xfrm>
          <a:off x="7260394" y="738029"/>
          <a:ext cx="2151056" cy="188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b="0" kern="1200" dirty="0" smtClean="0">
              <a:solidFill>
                <a:srgbClr val="7030A0"/>
              </a:solidFill>
              <a:cs typeface="B Zar" panose="00000400000000000000" pitchFamily="2" charset="-78"/>
            </a:rPr>
            <a:t>درك‌وجه‌استدلالي‌وعقلاني معارف‌ديني</a:t>
          </a:r>
          <a:endParaRPr lang="en-US" sz="1700" b="0" kern="1200" dirty="0">
            <a:solidFill>
              <a:srgbClr val="7030A0"/>
            </a:solidFill>
            <a:cs typeface="B Zar" panose="00000400000000000000" pitchFamily="2" charset="-78"/>
          </a:endParaRPr>
        </a:p>
      </dsp:txBody>
      <dsp:txXfrm>
        <a:off x="7260394" y="738029"/>
        <a:ext cx="2151056" cy="18855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3C558-AA23-4E8A-998A-C7C4487ABD19}">
      <dsp:nvSpPr>
        <dsp:cNvPr id="0" name=""/>
        <dsp:cNvSpPr/>
      </dsp:nvSpPr>
      <dsp:spPr>
        <a:xfrm rot="16200000">
          <a:off x="1979392" y="-1599116"/>
          <a:ext cx="4188120" cy="8071858"/>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1">
            <a:lnSpc>
              <a:spcPct val="90000"/>
            </a:lnSpc>
            <a:spcBef>
              <a:spcPct val="0"/>
            </a:spcBef>
            <a:spcAft>
              <a:spcPct val="15000"/>
            </a:spcAft>
            <a:buChar char="••"/>
          </a:pPr>
          <a:r>
            <a:rPr lang="ar-SA" sz="2000" b="1" kern="1200" dirty="0">
              <a:solidFill>
                <a:srgbClr val="0070C0"/>
              </a:solidFill>
              <a:cs typeface="B Zar" panose="00000400000000000000" pitchFamily="2" charset="-78"/>
            </a:rPr>
            <a:t>وزارت آموزش و پرورش مهم</a:t>
          </a:r>
          <a:r>
            <a:rPr lang="ar-SA" sz="1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ترین</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نهاد تعلیم و تربيت رسمي عمومی، متولي فرآیند تعلیم و تربيت در</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همه ساحت</a:t>
          </a:r>
          <a:r>
            <a:rPr lang="ar-SA" sz="1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هاي تعلیم و تربیت، قوا م بخش فرهنگ عمومي و تعالي بخش</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جامعه اسلامي بر اساس نظام معیار اسلامی، با مشارکت خانواده، نهادها </a:t>
          </a:r>
          <a:r>
            <a:rPr lang="ar-SA" sz="2000" b="1" kern="1200" dirty="0" smtClean="0">
              <a:solidFill>
                <a:srgbClr val="0070C0"/>
              </a:solidFill>
              <a:cs typeface="B Zar" panose="00000400000000000000" pitchFamily="2" charset="-78"/>
            </a:rPr>
            <a:t>وسازمان</a:t>
          </a:r>
          <a:r>
            <a:rPr lang="fa-IR" sz="2000" b="1" kern="1200" dirty="0" smtClean="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هاي دولتي و غير دولتي است</a:t>
          </a:r>
          <a:r>
            <a:rPr lang="en-US" sz="2000" b="1" kern="1200" dirty="0">
              <a:solidFill>
                <a:srgbClr val="0070C0"/>
              </a:solidFill>
              <a:cs typeface="B Zar" panose="00000400000000000000" pitchFamily="2" charset="-78"/>
            </a:rPr>
            <a:t>.</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اين نهاد مأموريت دارد با تأکيد بر شايستگی هاي پايه، زمينه دستيابي دانش آموزان در سنين لازم التعليم طي</a:t>
          </a:r>
          <a:r>
            <a:rPr lang="fa-IR" sz="2000" b="1" kern="1200" dirty="0">
              <a:solidFill>
                <a:srgbClr val="0070C0"/>
              </a:solidFill>
              <a:cs typeface="B Zar" panose="00000400000000000000" pitchFamily="2" charset="-78"/>
            </a:rPr>
            <a:t>12</a:t>
          </a:r>
          <a:r>
            <a:rPr lang="en-US"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پايه</a:t>
          </a:r>
          <a:r>
            <a:rPr lang="fa-IR" sz="2000" b="1" kern="1200" dirty="0">
              <a:solidFill>
                <a:srgbClr val="0070C0"/>
              </a:solidFill>
              <a:cs typeface="B Zar" panose="00000400000000000000" pitchFamily="2" charset="-78"/>
            </a:rPr>
            <a:t> </a:t>
          </a:r>
          <a:r>
            <a:rPr lang="en-US"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چهاردوره تحصيلي سه ساله</a:t>
          </a:r>
          <a:r>
            <a:rPr lang="en-US" sz="2000" b="1" kern="1200" dirty="0">
              <a:solidFill>
                <a:srgbClr val="0070C0"/>
              </a:solidFill>
              <a:cs typeface="B Zar" panose="00000400000000000000" pitchFamily="2" charset="-78"/>
            </a:rPr>
            <a:t>(</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تحصيلي به مراتبی از حيات طيبه در</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ابعاد فردي، خانوادگی، اجتماعي و</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جهانی</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را</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 بصورت نظام مند،</a:t>
          </a:r>
          <a:r>
            <a:rPr lang="fa-IR" sz="2000" b="1" kern="1200" dirty="0">
              <a:solidFill>
                <a:srgbClr val="0070C0"/>
              </a:solidFill>
              <a:cs typeface="B Zar" panose="00000400000000000000" pitchFamily="2" charset="-78"/>
            </a:rPr>
            <a:t> </a:t>
          </a:r>
          <a:r>
            <a:rPr lang="ar-SA" sz="2000" b="1" kern="1200" dirty="0">
              <a:solidFill>
                <a:srgbClr val="0070C0"/>
              </a:solidFill>
              <a:cs typeface="B Zar" panose="00000400000000000000" pitchFamily="2" charset="-78"/>
            </a:rPr>
            <a:t>همگاني، عادلانه و الزامي در ساختاري کارآمد و اثر بخش فراهم سازد</a:t>
          </a:r>
          <a:r>
            <a:rPr lang="en-US" sz="2000" b="1" kern="1200" dirty="0">
              <a:solidFill>
                <a:srgbClr val="0070C0"/>
              </a:solidFill>
              <a:cs typeface="B Zar" panose="00000400000000000000" pitchFamily="2" charset="-78"/>
            </a:rPr>
            <a:t>.</a:t>
          </a:r>
          <a:r>
            <a:rPr lang="fa-IR" sz="2000" b="1" kern="1200" dirty="0">
              <a:solidFill>
                <a:srgbClr val="0070C0"/>
              </a:solidFill>
              <a:cs typeface="B Zar" panose="00000400000000000000" pitchFamily="2" charset="-78"/>
            </a:rPr>
            <a:t> ا</a:t>
          </a:r>
          <a:r>
            <a:rPr lang="ar-SA" sz="2000" b="1" kern="1200" dirty="0">
              <a:solidFill>
                <a:srgbClr val="0070C0"/>
              </a:solidFill>
              <a:cs typeface="B Zar" panose="00000400000000000000" pitchFamily="2" charset="-78"/>
            </a:rPr>
            <a:t>نجام این مهم نقش زیر ساختی در نظام تعلیم وتربیت رسمی عمومی خواهد داشت</a:t>
          </a:r>
          <a:r>
            <a:rPr lang="en-US" sz="2000" b="1" kern="1200" dirty="0">
              <a:solidFill>
                <a:srgbClr val="0070C0"/>
              </a:solidFill>
              <a:cs typeface="B Zar" panose="00000400000000000000" pitchFamily="2" charset="-78"/>
            </a:rPr>
            <a:t>.</a:t>
          </a:r>
        </a:p>
      </dsp:txBody>
      <dsp:txXfrm rot="5400000">
        <a:off x="241971" y="547199"/>
        <a:ext cx="7867411" cy="3779226"/>
      </dsp:txXfrm>
    </dsp:sp>
    <dsp:sp modelId="{1E2DC62F-3403-4BAA-A060-D895134E0EF0}">
      <dsp:nvSpPr>
        <dsp:cNvPr id="0" name=""/>
        <dsp:cNvSpPr/>
      </dsp:nvSpPr>
      <dsp:spPr>
        <a:xfrm>
          <a:off x="8109381" y="1112481"/>
          <a:ext cx="1809895" cy="2648662"/>
        </a:xfrm>
        <a:prstGeom prst="roundRect">
          <a:avLst/>
        </a:prstGeom>
        <a:solidFill>
          <a:srgbClr val="FF99FF"/>
        </a:soli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a:solidFill>
                <a:schemeClr val="tx1"/>
              </a:solidFill>
              <a:cs typeface="B Titr" panose="00000700000000000000" pitchFamily="2" charset="-78"/>
            </a:rPr>
            <a:t>بیانیه ماموریت</a:t>
          </a:r>
          <a:endParaRPr lang="en-US" sz="2000" kern="1200" dirty="0">
            <a:solidFill>
              <a:schemeClr val="tx1"/>
            </a:solidFill>
            <a:cs typeface="B Titr" panose="00000700000000000000" pitchFamily="2" charset="-78"/>
          </a:endParaRPr>
        </a:p>
      </dsp:txBody>
      <dsp:txXfrm>
        <a:off x="8197733" y="1200833"/>
        <a:ext cx="1633191" cy="2471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085D4-0B9D-4BF5-8CFA-6FE99805FD54}">
      <dsp:nvSpPr>
        <dsp:cNvPr id="0" name=""/>
        <dsp:cNvSpPr/>
      </dsp:nvSpPr>
      <dsp:spPr>
        <a:xfrm rot="16200000">
          <a:off x="2279173" y="-1625089"/>
          <a:ext cx="3565700" cy="8123804"/>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800100" rtl="1">
            <a:lnSpc>
              <a:spcPct val="90000"/>
            </a:lnSpc>
            <a:spcBef>
              <a:spcPct val="0"/>
            </a:spcBef>
            <a:spcAft>
              <a:spcPct val="15000"/>
            </a:spcAft>
            <a:buChar char="••"/>
          </a:pPr>
          <a:r>
            <a:rPr lang="ar-SA" sz="1800" b="1" kern="1200" dirty="0">
              <a:cs typeface="B Zar" panose="00000400000000000000" pitchFamily="2" charset="-78"/>
            </a:rPr>
            <a:t>نظام تعلیم و تربيت رسمی عمومي در افق</a:t>
          </a:r>
          <a:r>
            <a:rPr lang="en-US" sz="1800" b="1" kern="1200" dirty="0">
              <a:cs typeface="B Zar" panose="00000400000000000000" pitchFamily="2" charset="-78"/>
            </a:rPr>
            <a:t> </a:t>
          </a:r>
          <a:r>
            <a:rPr lang="fa-IR" sz="1800" b="1" kern="1200" dirty="0">
              <a:cs typeface="B Zar" panose="00000400000000000000" pitchFamily="2" charset="-78"/>
            </a:rPr>
            <a:t>1404</a:t>
          </a:r>
          <a:r>
            <a:rPr lang="en-US" sz="1800" b="1" kern="1200" dirty="0">
              <a:cs typeface="B Zar" panose="00000400000000000000" pitchFamily="2" charset="-78"/>
            </a:rPr>
            <a:t> </a:t>
          </a:r>
          <a:r>
            <a:rPr lang="ar-SA" sz="1800" b="1" kern="1200" dirty="0">
              <a:cs typeface="B Zar" panose="00000400000000000000" pitchFamily="2" charset="-78"/>
            </a:rPr>
            <a:t>، با اتکاء به قدرت لایزال الهی، مبتني بر نظام معيار اسلامي، فرهنگ و تمدن اسلامي</a:t>
          </a:r>
          <a:r>
            <a:rPr lang="en-US" sz="1800" b="1" kern="1200" dirty="0">
              <a:cs typeface="B Zar" panose="00000400000000000000" pitchFamily="2" charset="-78"/>
            </a:rPr>
            <a:t>- </a:t>
          </a:r>
          <a:r>
            <a:rPr lang="ar-SA" sz="1800" b="1" kern="1200" dirty="0">
              <a:cs typeface="B Zar" panose="00000400000000000000" pitchFamily="2" charset="-78"/>
            </a:rPr>
            <a:t>ايراني و قوام بخش آ نها و زمينه ساز جامعه جهاني عدل مهدوي</a:t>
          </a:r>
          <a:r>
            <a:rPr lang="fa-IR" sz="1800" b="1" kern="1200" dirty="0">
              <a:cs typeface="B Zar" panose="00000400000000000000" pitchFamily="2" charset="-78"/>
            </a:rPr>
            <a:t> (عج)</a:t>
          </a:r>
          <a:r>
            <a:rPr lang="ar-SA" sz="1800" b="1" kern="1200" dirty="0">
              <a:cs typeface="B Zar" panose="00000400000000000000" pitchFamily="2" charset="-78"/>
            </a:rPr>
            <a:t> و برخوردار از توانمندي</a:t>
          </a:r>
          <a:r>
            <a:rPr lang="fa-IR" sz="1800" b="1" kern="1200" dirty="0">
              <a:cs typeface="B Zar" panose="00000400000000000000" pitchFamily="2" charset="-78"/>
            </a:rPr>
            <a:t> </a:t>
          </a:r>
          <a:r>
            <a:rPr lang="ar-SA" sz="1800" b="1" kern="1200" dirty="0">
              <a:cs typeface="B Zar" panose="00000400000000000000" pitchFamily="2" charset="-78"/>
            </a:rPr>
            <a:t>هاي تربيتي ممتاز</a:t>
          </a:r>
          <a:r>
            <a:rPr lang="fa-IR" sz="1800" b="1" kern="1200" dirty="0">
              <a:cs typeface="B Zar" panose="00000400000000000000" pitchFamily="2" charset="-78"/>
            </a:rPr>
            <a:t> </a:t>
          </a:r>
          <a:r>
            <a:rPr lang="ar-SA" sz="1800" b="1" kern="1200" dirty="0">
              <a:cs typeface="B Zar" panose="00000400000000000000" pitchFamily="2" charset="-78"/>
            </a:rPr>
            <a:t>در طراز جمهوری اسلامی ایران در سطح منطقه، الهام بخش و داراي تعامل سازنده و مؤثر با نظام</a:t>
          </a:r>
          <a:r>
            <a:rPr lang="fa-IR" sz="1800" b="1" kern="1200" dirty="0">
              <a:cs typeface="B Zar" panose="00000400000000000000" pitchFamily="2" charset="-78"/>
            </a:rPr>
            <a:t> </a:t>
          </a:r>
          <a:r>
            <a:rPr lang="ar-SA" sz="1800" b="1" kern="1200" dirty="0">
              <a:cs typeface="B Zar" panose="00000400000000000000" pitchFamily="2" charset="-78"/>
            </a:rPr>
            <a:t>هاي تعلیم و تربيتي در</a:t>
          </a:r>
          <a:r>
            <a:rPr lang="fa-IR" sz="1800" b="1" kern="1200" dirty="0">
              <a:cs typeface="B Zar" panose="00000400000000000000" pitchFamily="2" charset="-78"/>
            </a:rPr>
            <a:t> </a:t>
          </a:r>
          <a:r>
            <a:rPr lang="ar-SA" sz="1800" b="1" kern="1200" dirty="0">
              <a:cs typeface="B Zar" panose="00000400000000000000" pitchFamily="2" charset="-78"/>
            </a:rPr>
            <a:t>سطح جهان، توانمند در زمينه</a:t>
          </a:r>
          <a:r>
            <a:rPr lang="ar-SA" sz="800" b="1" kern="1200" dirty="0">
              <a:cs typeface="B Zar" panose="00000400000000000000" pitchFamily="2" charset="-78"/>
            </a:rPr>
            <a:t> </a:t>
          </a:r>
          <a:r>
            <a:rPr lang="ar-SA" sz="1800" b="1" kern="1200" dirty="0">
              <a:cs typeface="B Zar" panose="00000400000000000000" pitchFamily="2" charset="-78"/>
            </a:rPr>
            <a:t>سازي براي شکوفايي فطرت واستعدادها و شکل گيري هويت يکپارچه اسلامي، انقلابي</a:t>
          </a:r>
          <a:r>
            <a:rPr lang="en-US" sz="1800" b="1" kern="1200" dirty="0">
              <a:cs typeface="B Zar" panose="00000400000000000000" pitchFamily="2" charset="-78"/>
            </a:rPr>
            <a:t> -</a:t>
          </a:r>
          <a:r>
            <a:rPr lang="ar-SA" sz="1800" b="1" kern="1200" dirty="0">
              <a:cs typeface="B Zar" panose="00000400000000000000" pitchFamily="2" charset="-78"/>
            </a:rPr>
            <a:t>ايراني دانش آموزان با توجه به هویت اختصاصی آنان؛ کارآمد، اثر بخش، یادگیرنده، عدالت محور و مشارکت جو، برخوردار از مربیان و</a:t>
          </a:r>
          <a:r>
            <a:rPr lang="fa-IR" sz="1800" b="1" kern="1200" dirty="0">
              <a:cs typeface="B Zar" panose="00000400000000000000" pitchFamily="2" charset="-78"/>
            </a:rPr>
            <a:t> </a:t>
          </a:r>
          <a:r>
            <a:rPr lang="ar-SA" sz="1800" b="1" kern="1200" dirty="0">
              <a:cs typeface="B Zar" panose="00000400000000000000" pitchFamily="2" charset="-78"/>
            </a:rPr>
            <a:t>مديران مومن آراسته به فضائل اخلاق اسلامی، عامل به عمل صالح، تعالی جو و تحول آفرین، انقلابي، آينده نگر، عاقل، متعهد، امین، بصیر، حق شناس</a:t>
          </a:r>
          <a:r>
            <a:rPr lang="en-US" sz="1800" b="1" kern="1200" dirty="0">
              <a:cs typeface="B Zar" panose="00000400000000000000" pitchFamily="2" charset="-78"/>
            </a:rPr>
            <a:t>. </a:t>
          </a:r>
        </a:p>
      </dsp:txBody>
      <dsp:txXfrm rot="5400000">
        <a:off x="174185" y="828025"/>
        <a:ext cx="7949741" cy="3217574"/>
      </dsp:txXfrm>
    </dsp:sp>
    <dsp:sp modelId="{4EB329E6-56AB-4110-8AC1-B6B6D140D8B0}">
      <dsp:nvSpPr>
        <dsp:cNvPr id="0" name=""/>
        <dsp:cNvSpPr/>
      </dsp:nvSpPr>
      <dsp:spPr>
        <a:xfrm>
          <a:off x="8123925" y="1076486"/>
          <a:ext cx="1832753" cy="2720652"/>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fa-IR" sz="2800" b="1" kern="1200" dirty="0">
              <a:cs typeface="B Titr" panose="00000700000000000000" pitchFamily="2" charset="-78"/>
            </a:rPr>
            <a:t>چشم انداز</a:t>
          </a:r>
          <a:endParaRPr lang="en-US" sz="2800" b="1" kern="1200" dirty="0">
            <a:cs typeface="B Titr" panose="00000700000000000000" pitchFamily="2" charset="-78"/>
          </a:endParaRPr>
        </a:p>
      </dsp:txBody>
      <dsp:txXfrm>
        <a:off x="8213393" y="1165954"/>
        <a:ext cx="1653817" cy="2541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D0F73481-579E-4EB1-B1D0-76028CB8238B}" type="datetimeFigureOut">
              <a:rPr lang="en-US" smtClean="0"/>
              <a:pPr/>
              <a:t>11/19/2019</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6BD7BBC5-BD21-47EF-8045-BE82F0948968}" type="slidenum">
              <a:rPr lang="en-US" smtClean="0"/>
              <a:pPr/>
              <a:t>‹#›</a:t>
            </a:fld>
            <a:endParaRPr lang="en-US"/>
          </a:p>
        </p:txBody>
      </p:sp>
    </p:spTree>
    <p:extLst>
      <p:ext uri="{BB962C8B-B14F-4D97-AF65-F5344CB8AC3E}">
        <p14:creationId xmlns:p14="http://schemas.microsoft.com/office/powerpoint/2010/main" val="345393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7BBC5-BD21-47EF-8045-BE82F0948968}" type="slidenum">
              <a:rPr lang="en-US" smtClean="0"/>
              <a:pPr/>
              <a:t>25</a:t>
            </a:fld>
            <a:endParaRPr lang="en-US"/>
          </a:p>
        </p:txBody>
      </p:sp>
    </p:spTree>
    <p:extLst>
      <p:ext uri="{BB962C8B-B14F-4D97-AF65-F5344CB8AC3E}">
        <p14:creationId xmlns:p14="http://schemas.microsoft.com/office/powerpoint/2010/main" val="1603042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F38EF95D-7F57-438A-AD11-D3D1DBA39587}" type="slidenum">
              <a:rPr lang="fa-IR" smtClean="0"/>
              <a:pPr/>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45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8EF95D-7F57-438A-AD11-D3D1DBA39587}" type="slidenum">
              <a:rPr lang="fa-IR" smtClean="0"/>
              <a:pPr/>
              <a:t>‹#›</a:t>
            </a:fld>
            <a:endParaRPr lang="fa-IR"/>
          </a:p>
        </p:txBody>
      </p:sp>
    </p:spTree>
    <p:extLst>
      <p:ext uri="{BB962C8B-B14F-4D97-AF65-F5344CB8AC3E}">
        <p14:creationId xmlns:p14="http://schemas.microsoft.com/office/powerpoint/2010/main" val="131192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8EF95D-7F57-438A-AD11-D3D1DBA39587}" type="slidenum">
              <a:rPr lang="fa-IR" smtClean="0"/>
              <a:pPr/>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73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8EF95D-7F57-438A-AD11-D3D1DBA39587}" type="slidenum">
              <a:rPr lang="fa-IR" smtClean="0"/>
              <a:pPr/>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4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8EF95D-7F57-438A-AD11-D3D1DBA39587}" type="slidenum">
              <a:rPr lang="fa-IR" smtClean="0"/>
              <a:pPr/>
              <a:t>‹#›</a:t>
            </a:fld>
            <a:endParaRPr lang="fa-IR"/>
          </a:p>
        </p:txBody>
      </p:sp>
    </p:spTree>
    <p:extLst>
      <p:ext uri="{BB962C8B-B14F-4D97-AF65-F5344CB8AC3E}">
        <p14:creationId xmlns:p14="http://schemas.microsoft.com/office/powerpoint/2010/main" val="4569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8EF95D-7F57-438A-AD11-D3D1DBA39587}" type="slidenum">
              <a:rPr lang="fa-IR" smtClean="0"/>
              <a:pPr/>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95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8EF95D-7F57-438A-AD11-D3D1DBA39587}" type="slidenum">
              <a:rPr lang="fa-IR" smtClean="0"/>
              <a:pPr/>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38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8EF95D-7F57-438A-AD11-D3D1DBA39587}" type="slidenum">
              <a:rPr lang="fa-IR" smtClean="0"/>
              <a:pPr/>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639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8EF95D-7F57-438A-AD11-D3D1DBA39587}" type="slidenum">
              <a:rPr lang="fa-IR" smtClean="0"/>
              <a:pPr/>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68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AD84C6">
                  <a:lumMod val="75000"/>
                  <a:lumOff val="25000"/>
                </a:srgbClr>
              </a:solidFill>
              <a:effectLst/>
              <a:uLnTx/>
              <a:uFillTx/>
              <a:latin typeface="Gill Sans MT"/>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66032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784C7"/>
              </a:solidFill>
              <a:effectLst/>
              <a:uLnTx/>
              <a:uFillTx/>
              <a:latin typeface="Gill Sans MT"/>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Tree>
    <p:extLst>
      <p:ext uri="{BB962C8B-B14F-4D97-AF65-F5344CB8AC3E}">
        <p14:creationId xmlns:p14="http://schemas.microsoft.com/office/powerpoint/2010/main" val="243163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8EF95D-7F57-438A-AD11-D3D1DBA39587}" type="slidenum">
              <a:rPr lang="fa-IR" smtClean="0"/>
              <a:pPr/>
              <a:t>‹#›</a:t>
            </a:fld>
            <a:endParaRPr lang="fa-IR"/>
          </a:p>
        </p:txBody>
      </p:sp>
    </p:spTree>
    <p:extLst>
      <p:ext uri="{BB962C8B-B14F-4D97-AF65-F5344CB8AC3E}">
        <p14:creationId xmlns:p14="http://schemas.microsoft.com/office/powerpoint/2010/main" val="3265590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AD84C6">
                  <a:lumMod val="75000"/>
                  <a:lumOff val="25000"/>
                </a:srgbClr>
              </a:solidFill>
              <a:effectLst/>
              <a:uLnTx/>
              <a:uFillTx/>
              <a:latin typeface="Gill Sans MT"/>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234968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784C7"/>
              </a:solidFill>
              <a:effectLst/>
              <a:uLnTx/>
              <a:uFillTx/>
              <a:latin typeface="Gill Sans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Tree>
    <p:extLst>
      <p:ext uri="{BB962C8B-B14F-4D97-AF65-F5344CB8AC3E}">
        <p14:creationId xmlns:p14="http://schemas.microsoft.com/office/powerpoint/2010/main" val="972959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784C7"/>
              </a:solidFill>
              <a:effectLst/>
              <a:uLnTx/>
              <a:uFillTx/>
              <a:latin typeface="Gill Sans M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Tree>
    <p:extLst>
      <p:ext uri="{BB962C8B-B14F-4D97-AF65-F5344CB8AC3E}">
        <p14:creationId xmlns:p14="http://schemas.microsoft.com/office/powerpoint/2010/main" val="1153869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784C7"/>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Tree>
    <p:extLst>
      <p:ext uri="{BB962C8B-B14F-4D97-AF65-F5344CB8AC3E}">
        <p14:creationId xmlns:p14="http://schemas.microsoft.com/office/powerpoint/2010/main" val="2558767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784C7"/>
              </a:solidFill>
              <a:effectLst/>
              <a:uLnTx/>
              <a:uFillTx/>
              <a:latin typeface="Gill Sans M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Tree>
    <p:extLst>
      <p:ext uri="{BB962C8B-B14F-4D97-AF65-F5344CB8AC3E}">
        <p14:creationId xmlns:p14="http://schemas.microsoft.com/office/powerpoint/2010/main" val="3825071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AD84C6">
                  <a:lumMod val="75000"/>
                  <a:lumOff val="25000"/>
                </a:srgbClr>
              </a:solidFill>
              <a:effectLst/>
              <a:uLnTx/>
              <a:uFillTx/>
              <a:latin typeface="Gill Sans MT"/>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203197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784C7"/>
              </a:solidFill>
              <a:effectLst/>
              <a:uLnTx/>
              <a:uFillTx/>
              <a:latin typeface="Gill Sans M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Tree>
    <p:extLst>
      <p:ext uri="{BB962C8B-B14F-4D97-AF65-F5344CB8AC3E}">
        <p14:creationId xmlns:p14="http://schemas.microsoft.com/office/powerpoint/2010/main" val="1040690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784C7"/>
              </a:solidFill>
              <a:effectLst/>
              <a:uLnTx/>
              <a:uFillTx/>
              <a:latin typeface="Gill Sans M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Tree>
    <p:extLst>
      <p:ext uri="{BB962C8B-B14F-4D97-AF65-F5344CB8AC3E}">
        <p14:creationId xmlns:p14="http://schemas.microsoft.com/office/powerpoint/2010/main" val="3387875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endParaRPr>
          </a:p>
        </p:txBody>
      </p:sp>
      <p:sp>
        <p:nvSpPr>
          <p:cNvPr id="5" name="Footer Placeholder 4"/>
          <p:cNvSpPr>
            <a:spLocks noGrp="1"/>
          </p:cNvSpPr>
          <p:nvPr>
            <p:ph type="ftr" sz="quarter" idx="11"/>
          </p:nvPr>
        </p:nvSpPr>
        <p:spPr>
          <a:xfrm>
            <a:off x="774923" y="5951811"/>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784C7"/>
              </a:solidFill>
              <a:effectLst/>
              <a:uLnTx/>
              <a:uFillTx/>
              <a:latin typeface="Gill Sans MT"/>
              <a:ea typeface="+mn-ea"/>
              <a:cs typeface="+mn-cs"/>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AD84C6">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81013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8EF95D-7F57-438A-AD11-D3D1DBA39587}" type="slidenum">
              <a:rPr lang="fa-IR" smtClean="0"/>
              <a:pPr/>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4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8EF95D-7F57-438A-AD11-D3D1DBA39587}" type="slidenum">
              <a:rPr lang="fa-IR" smtClean="0"/>
              <a:pPr/>
              <a:t>‹#›</a:t>
            </a:fld>
            <a:endParaRPr lang="fa-IR"/>
          </a:p>
        </p:txBody>
      </p:sp>
    </p:spTree>
    <p:extLst>
      <p:ext uri="{BB962C8B-B14F-4D97-AF65-F5344CB8AC3E}">
        <p14:creationId xmlns:p14="http://schemas.microsoft.com/office/powerpoint/2010/main" val="277431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38EF95D-7F57-438A-AD11-D3D1DBA39587}" type="slidenum">
              <a:rPr lang="fa-IR" smtClean="0"/>
              <a:pPr/>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18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38EF95D-7F57-438A-AD11-D3D1DBA39587}" type="slidenum">
              <a:rPr lang="fa-IR" smtClean="0"/>
              <a:pPr/>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91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38EF95D-7F57-438A-AD11-D3D1DBA39587}" type="slidenum">
              <a:rPr lang="fa-IR" smtClean="0"/>
              <a:pPr/>
              <a:t>‹#›</a:t>
            </a:fld>
            <a:endParaRPr lang="fa-IR"/>
          </a:p>
        </p:txBody>
      </p:sp>
    </p:spTree>
    <p:extLst>
      <p:ext uri="{BB962C8B-B14F-4D97-AF65-F5344CB8AC3E}">
        <p14:creationId xmlns:p14="http://schemas.microsoft.com/office/powerpoint/2010/main" val="222650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8EF95D-7F57-438A-AD11-D3D1DBA39587}" type="slidenum">
              <a:rPr lang="fa-IR" smtClean="0"/>
              <a:pPr/>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45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8A6CA-B14C-476D-851B-EA1BCD4F1037}" type="datetimeFigureOut">
              <a:rPr lang="fa-IR" smtClean="0"/>
              <a:pPr/>
              <a:t>22/03/1441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8EF95D-7F57-438A-AD11-D3D1DBA39587}" type="slidenum">
              <a:rPr lang="fa-IR" smtClean="0"/>
              <a:pPr/>
              <a:t>‹#›</a:t>
            </a:fld>
            <a:endParaRPr lang="fa-IR"/>
          </a:p>
        </p:txBody>
      </p:sp>
    </p:spTree>
    <p:extLst>
      <p:ext uri="{BB962C8B-B14F-4D97-AF65-F5344CB8AC3E}">
        <p14:creationId xmlns:p14="http://schemas.microsoft.com/office/powerpoint/2010/main" val="193497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E8A6CA-B14C-476D-851B-EA1BCD4F1037}" type="datetimeFigureOut">
              <a:rPr lang="fa-IR" smtClean="0"/>
              <a:pPr/>
              <a:t>22/03/1441</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8EF95D-7F57-438A-AD11-D3D1DBA39587}" type="slidenum">
              <a:rPr lang="fa-IR" smtClean="0"/>
              <a:pPr/>
              <a:t>‹#›</a:t>
            </a:fld>
            <a:endParaRPr lang="fa-IR"/>
          </a:p>
        </p:txBody>
      </p:sp>
    </p:spTree>
    <p:extLst>
      <p:ext uri="{BB962C8B-B14F-4D97-AF65-F5344CB8AC3E}">
        <p14:creationId xmlns:p14="http://schemas.microsoft.com/office/powerpoint/2010/main" val="18463065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11/19/2019</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784C7"/>
              </a:solidFill>
              <a:effectLst/>
              <a:uLnTx/>
              <a:uFillTx/>
              <a:latin typeface="Gill Sans MT"/>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784C7"/>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784C7"/>
              </a:solidFill>
              <a:effectLst/>
              <a:uLnTx/>
              <a:uFillTx/>
              <a:latin typeface="Gill Sans MT"/>
              <a:ea typeface="+mn-ea"/>
              <a:cs typeface="+mn-cs"/>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6786321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6.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6.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6.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5.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Picture1.jpg"/>
          <p:cNvPicPr>
            <a:picLocks noChangeAspect="1"/>
          </p:cNvPicPr>
          <p:nvPr/>
        </p:nvPicPr>
        <p:blipFill>
          <a:blip r:embed="rId2"/>
          <a:srcRect/>
          <a:stretch>
            <a:fillRect/>
          </a:stretch>
        </p:blipFill>
        <p:spPr bwMode="auto">
          <a:xfrm>
            <a:off x="-234461" y="0"/>
            <a:ext cx="12426461" cy="7215142"/>
          </a:xfrm>
          <a:prstGeom prst="rect">
            <a:avLst/>
          </a:prstGeom>
          <a:noFill/>
          <a:ln w="9525">
            <a:noFill/>
            <a:miter lim="800000"/>
            <a:headEnd/>
            <a:tailEnd/>
          </a:ln>
        </p:spPr>
      </p:pic>
      <p:sp>
        <p:nvSpPr>
          <p:cNvPr id="13315" name="TextBox 6"/>
          <p:cNvSpPr txBox="1">
            <a:spLocks noChangeArrowheads="1"/>
          </p:cNvSpPr>
          <p:nvPr/>
        </p:nvSpPr>
        <p:spPr bwMode="auto">
          <a:xfrm>
            <a:off x="3519854" y="1466117"/>
            <a:ext cx="5061438" cy="954107"/>
          </a:xfrm>
          <a:prstGeom prst="rect">
            <a:avLst/>
          </a:prstGeom>
          <a:noFill/>
          <a:ln w="9525">
            <a:noFill/>
            <a:miter lim="800000"/>
            <a:headEnd/>
            <a:tailEnd/>
          </a:ln>
        </p:spPr>
        <p:txBody>
          <a:bodyPr wrap="square">
            <a:spAutoFit/>
          </a:bodyPr>
          <a:lstStyle/>
          <a:p>
            <a:pPr algn="ctr"/>
            <a:r>
              <a:rPr lang="fa-IR" sz="2800" b="1" dirty="0" smtClean="0">
                <a:solidFill>
                  <a:schemeClr val="bg1"/>
                </a:solidFill>
                <a:latin typeface="IranNastaliq" pitchFamily="18" charset="0"/>
                <a:cs typeface="B Titr" pitchFamily="2" charset="-78"/>
              </a:rPr>
              <a:t>    </a:t>
            </a:r>
            <a:endParaRPr lang="en-US" sz="2800" dirty="0">
              <a:solidFill>
                <a:schemeClr val="bg1"/>
              </a:solidFill>
              <a:latin typeface="IranNastaliq" pitchFamily="18" charset="0"/>
              <a:cs typeface="B Titr" pitchFamily="2" charset="-78"/>
            </a:endParaRPr>
          </a:p>
          <a:p>
            <a:pPr algn="ctr"/>
            <a:endParaRPr lang="fa-IR" sz="2800" dirty="0">
              <a:solidFill>
                <a:schemeClr val="bg1"/>
              </a:solidFill>
              <a:latin typeface="IranNastaliq" pitchFamily="18" charset="0"/>
              <a:cs typeface="B Titr" pitchFamily="2" charset="-78"/>
            </a:endParaRPr>
          </a:p>
        </p:txBody>
      </p:sp>
      <p:sp>
        <p:nvSpPr>
          <p:cNvPr id="4" name="Rectangle 3"/>
          <p:cNvSpPr/>
          <p:nvPr/>
        </p:nvSpPr>
        <p:spPr>
          <a:xfrm>
            <a:off x="1738282" y="1571612"/>
            <a:ext cx="8828051" cy="1154162"/>
          </a:xfrm>
          <a:prstGeom prst="rect">
            <a:avLst/>
          </a:prstGeom>
        </p:spPr>
        <p:txBody>
          <a:bodyPr wrap="square">
            <a:spAutoFit/>
          </a:bodyPr>
          <a:lstStyle/>
          <a:p>
            <a:pPr lvl="0" algn="ctr">
              <a:lnSpc>
                <a:spcPct val="150000"/>
              </a:lnSpc>
              <a:defRPr/>
            </a:pPr>
            <a:r>
              <a:rPr lang="fa-IR" sz="2400" kern="0" dirty="0" smtClean="0">
                <a:solidFill>
                  <a:schemeClr val="bg1"/>
                </a:solidFill>
                <a:latin typeface="Calibri"/>
                <a:cs typeface="B Titr" panose="00000700000000000000" pitchFamily="2" charset="-78"/>
              </a:rPr>
              <a:t>گزارش تدوین و تصویب اهداف دوره های تحصیلی</a:t>
            </a:r>
          </a:p>
          <a:p>
            <a:pPr lvl="0" algn="ctr">
              <a:lnSpc>
                <a:spcPct val="150000"/>
              </a:lnSpc>
              <a:defRPr/>
            </a:pPr>
            <a:r>
              <a:rPr lang="fa-IR" sz="2400" kern="0" dirty="0" smtClean="0">
                <a:solidFill>
                  <a:schemeClr val="bg1"/>
                </a:solidFill>
                <a:latin typeface="Calibri"/>
                <a:cs typeface="B Titr" panose="00000700000000000000" pitchFamily="2" charset="-78"/>
              </a:rPr>
              <a:t> نظام تعلیم و تربیت رسمی عمومی</a:t>
            </a:r>
            <a:endParaRPr lang="en-US" sz="1050" kern="0" dirty="0" smtClean="0">
              <a:solidFill>
                <a:schemeClr val="bg1"/>
              </a:solidFill>
              <a:cs typeface="B Titr" panose="00000700000000000000" pitchFamily="2" charset="-78"/>
            </a:endParaRPr>
          </a:p>
        </p:txBody>
      </p:sp>
      <p:sp>
        <p:nvSpPr>
          <p:cNvPr id="5" name="Rectangle 4"/>
          <p:cNvSpPr/>
          <p:nvPr/>
        </p:nvSpPr>
        <p:spPr>
          <a:xfrm>
            <a:off x="309522" y="6000768"/>
            <a:ext cx="2103460" cy="369332"/>
          </a:xfrm>
          <a:prstGeom prst="rect">
            <a:avLst/>
          </a:prstGeom>
        </p:spPr>
        <p:txBody>
          <a:bodyPr wrap="none">
            <a:spAutoFit/>
          </a:bodyPr>
          <a:lstStyle/>
          <a:p>
            <a:r>
              <a:rPr lang="fa-IR" dirty="0" smtClean="0">
                <a:solidFill>
                  <a:schemeClr val="bg1"/>
                </a:solidFill>
                <a:cs typeface="B Titr" panose="00000700000000000000" pitchFamily="2" charset="-78"/>
              </a:rPr>
              <a:t>مهدی نوید- مهر 1398</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615462" y="905608"/>
          <a:ext cx="10612315" cy="4994030"/>
        </p:xfrm>
        <a:graphic>
          <a:graphicData uri="http://schemas.openxmlformats.org/drawingml/2006/table">
            <a:tbl>
              <a:tblPr rtl="1" firstRow="1" firstCol="1" bandRow="1">
                <a:tableStyleId>{0E3FDE45-AF77-4B5C-9715-49D594BDF05E}</a:tableStyleId>
              </a:tblPr>
              <a:tblGrid>
                <a:gridCol w="4894867">
                  <a:extLst>
                    <a:ext uri="{9D8B030D-6E8A-4147-A177-3AD203B41FA5}">
                      <a16:colId xmlns:a16="http://schemas.microsoft.com/office/drawing/2014/main" xmlns="" val="1092304400"/>
                    </a:ext>
                  </a:extLst>
                </a:gridCol>
                <a:gridCol w="5717448">
                  <a:extLst>
                    <a:ext uri="{9D8B030D-6E8A-4147-A177-3AD203B41FA5}">
                      <a16:colId xmlns:a16="http://schemas.microsoft.com/office/drawing/2014/main" xmlns="" val="44162004"/>
                    </a:ext>
                  </a:extLst>
                </a:gridCol>
              </a:tblGrid>
              <a:tr h="346510">
                <a:tc>
                  <a:txBody>
                    <a:bodyPr/>
                    <a:lstStyle/>
                    <a:p>
                      <a:pPr marL="0" marR="0" algn="ctr" rtl="1">
                        <a:lnSpc>
                          <a:spcPct val="115000"/>
                        </a:lnSpc>
                        <a:spcBef>
                          <a:spcPts val="0"/>
                        </a:spcBef>
                        <a:spcAft>
                          <a:spcPts val="0"/>
                        </a:spcAft>
                      </a:pPr>
                      <a:r>
                        <a:rPr lang="fa-IR" sz="1600">
                          <a:effectLst/>
                          <a:cs typeface="B Titr" panose="00000700000000000000" pitchFamily="2" charset="-78"/>
                        </a:rPr>
                        <a:t>ماهیت اهداف غایی</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Titr" panose="00000700000000000000" pitchFamily="2" charset="-78"/>
                        </a:rPr>
                        <a:t>ماهیت اهداف دوره‌های تحصیلی</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xmlns="" val="1373082061"/>
                  </a:ext>
                </a:extLst>
              </a:tr>
              <a:tr h="716835">
                <a:tc>
                  <a:txBody>
                    <a:bodyPr/>
                    <a:lstStyle/>
                    <a:p>
                      <a:pPr marL="0" marR="0" algn="ctr" rtl="1">
                        <a:lnSpc>
                          <a:spcPct val="115000"/>
                        </a:lnSpc>
                        <a:spcBef>
                          <a:spcPts val="0"/>
                        </a:spcBef>
                        <a:spcAft>
                          <a:spcPts val="0"/>
                        </a:spcAft>
                      </a:pPr>
                      <a:r>
                        <a:rPr lang="fa-IR" sz="1600">
                          <a:effectLst/>
                          <a:cs typeface="B Titr" panose="00000700000000000000" pitchFamily="2" charset="-78"/>
                        </a:rPr>
                        <a:t>آرمانی هستند </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Titr" panose="00000700000000000000" pitchFamily="2" charset="-78"/>
                        </a:rPr>
                        <a:t>برای حوزه‌های مختلف عملِ نظام آموزشی تعیین تکلیف می‌نمایند.</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xmlns="" val="3474827893"/>
                  </a:ext>
                </a:extLst>
              </a:tr>
              <a:tr h="716835">
                <a:tc>
                  <a:txBody>
                    <a:bodyPr/>
                    <a:lstStyle/>
                    <a:p>
                      <a:pPr marL="0" marR="0" algn="ctr" rtl="1">
                        <a:lnSpc>
                          <a:spcPct val="115000"/>
                        </a:lnSpc>
                        <a:spcBef>
                          <a:spcPts val="0"/>
                        </a:spcBef>
                        <a:spcAft>
                          <a:spcPts val="0"/>
                        </a:spcAft>
                      </a:pPr>
                      <a:r>
                        <a:rPr lang="fa-IR" sz="1600">
                          <a:effectLst/>
                          <a:cs typeface="B Titr" panose="00000700000000000000" pitchFamily="2" charset="-78"/>
                        </a:rPr>
                        <a:t>تعیین کننده جهت جریان تربیت می‌باشند. </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Titr" panose="00000700000000000000" pitchFamily="2" charset="-78"/>
                        </a:rPr>
                        <a:t>تعیین کننده موقعیت و چرایی و چگونگی فرآیند آموزش می‌باشد.</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xmlns="" val="2949203028"/>
                  </a:ext>
                </a:extLst>
              </a:tr>
              <a:tr h="716835">
                <a:tc>
                  <a:txBody>
                    <a:bodyPr/>
                    <a:lstStyle/>
                    <a:p>
                      <a:pPr marL="0" marR="0" algn="ctr" rtl="1">
                        <a:lnSpc>
                          <a:spcPct val="115000"/>
                        </a:lnSpc>
                        <a:spcBef>
                          <a:spcPts val="0"/>
                        </a:spcBef>
                        <a:spcAft>
                          <a:spcPts val="0"/>
                        </a:spcAft>
                      </a:pPr>
                      <a:r>
                        <a:rPr lang="fa-IR" sz="1600">
                          <a:effectLst/>
                          <a:cs typeface="B Titr" panose="00000700000000000000" pitchFamily="2" charset="-78"/>
                        </a:rPr>
                        <a:t>بیان کننده انتظارات جامعه از نظام آموزشی است.</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Titr" panose="00000700000000000000" pitchFamily="2" charset="-78"/>
                        </a:rPr>
                        <a:t>تعیین کننده میزان موفقیت یا عدم موفقیت نظام آموزشی  هستند.</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xmlns="" val="3434691755"/>
                  </a:ext>
                </a:extLst>
              </a:tr>
              <a:tr h="716835">
                <a:tc>
                  <a:txBody>
                    <a:bodyPr/>
                    <a:lstStyle/>
                    <a:p>
                      <a:pPr marL="0" marR="0" algn="ctr" rtl="1">
                        <a:lnSpc>
                          <a:spcPct val="115000"/>
                        </a:lnSpc>
                        <a:spcBef>
                          <a:spcPts val="0"/>
                        </a:spcBef>
                        <a:spcAft>
                          <a:spcPts val="0"/>
                        </a:spcAft>
                      </a:pPr>
                      <a:r>
                        <a:rPr lang="fa-IR" sz="1600">
                          <a:effectLst/>
                          <a:cs typeface="B Titr" panose="00000700000000000000" pitchFamily="2" charset="-78"/>
                        </a:rPr>
                        <a:t>آينده نگر است</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Titr" panose="00000700000000000000" pitchFamily="2" charset="-78"/>
                        </a:rPr>
                        <a:t>آن‌چه باید در فرآیند آموزش فراگرفته شود را مشخص می‌نمایند</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xmlns="" val="3513551718"/>
                  </a:ext>
                </a:extLst>
              </a:tr>
              <a:tr h="346510">
                <a:tc>
                  <a:txBody>
                    <a:bodyPr/>
                    <a:lstStyle/>
                    <a:p>
                      <a:pPr marL="0" marR="0" algn="ctr" rtl="1">
                        <a:lnSpc>
                          <a:spcPct val="115000"/>
                        </a:lnSpc>
                        <a:spcBef>
                          <a:spcPts val="0"/>
                        </a:spcBef>
                        <a:spcAft>
                          <a:spcPts val="0"/>
                        </a:spcAft>
                      </a:pPr>
                      <a:r>
                        <a:rPr lang="fa-IR" sz="1600">
                          <a:effectLst/>
                          <a:cs typeface="B Titr" panose="00000700000000000000" pitchFamily="2" charset="-78"/>
                        </a:rPr>
                        <a:t>فاقد بازه زماني مشخص می‌باشند</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Titr" panose="00000700000000000000" pitchFamily="2" charset="-78"/>
                        </a:rPr>
                        <a:t>در بازه زمانی مشخص قابل سنجش و دستیابی هستند. </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xmlns="" val="2312485901"/>
                  </a:ext>
                </a:extLst>
              </a:tr>
              <a:tr h="716835">
                <a:tc>
                  <a:txBody>
                    <a:bodyPr/>
                    <a:lstStyle/>
                    <a:p>
                      <a:pPr marL="0" marR="0" algn="ctr" rtl="1">
                        <a:lnSpc>
                          <a:spcPct val="115000"/>
                        </a:lnSpc>
                        <a:spcBef>
                          <a:spcPts val="0"/>
                        </a:spcBef>
                        <a:spcAft>
                          <a:spcPts val="0"/>
                        </a:spcAft>
                      </a:pPr>
                      <a:r>
                        <a:rPr lang="fa-IR" sz="1600">
                          <a:effectLst/>
                          <a:cs typeface="B Titr" panose="00000700000000000000" pitchFamily="2" charset="-78"/>
                        </a:rPr>
                        <a:t>مستقيما امكان ورود به عرصه عمل برنامه درسي و آموزش را ندارند.</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Titr" panose="00000700000000000000" pitchFamily="2" charset="-78"/>
                        </a:rPr>
                        <a:t>امکان ورود اهداف غایی را  به عرصه عمل، برنامه درسی، کلاس درس و آموزش فراهم می‌نمایند.</a:t>
                      </a:r>
                      <a:endParaRPr lang="en-GB"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xmlns="" val="1376981130"/>
                  </a:ext>
                </a:extLst>
              </a:tr>
              <a:tr h="716835">
                <a:tc>
                  <a:txBody>
                    <a:bodyPr/>
                    <a:lstStyle/>
                    <a:p>
                      <a:pPr marL="0" marR="0" algn="ctr" rtl="1">
                        <a:lnSpc>
                          <a:spcPct val="115000"/>
                        </a:lnSpc>
                        <a:spcBef>
                          <a:spcPts val="0"/>
                        </a:spcBef>
                        <a:spcAft>
                          <a:spcPts val="0"/>
                        </a:spcAft>
                      </a:pPr>
                      <a:r>
                        <a:rPr lang="fa-IR" sz="1600" dirty="0">
                          <a:effectLst/>
                          <a:cs typeface="B Titr" panose="00000700000000000000" pitchFamily="2" charset="-78"/>
                        </a:rPr>
                        <a:t>ارتباط نظام آموزشی با نظام اجتماعی را نشان می‌دهند.</a:t>
                      </a:r>
                      <a:endParaRPr lang="en-GB"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dirty="0">
                          <a:effectLst/>
                          <a:cs typeface="B Titr" panose="00000700000000000000" pitchFamily="2" charset="-78"/>
                        </a:rPr>
                        <a:t>بیان کننده عملکرد دانش‌آموزان پس از یک دوره تحصیلی می‌باشند.</a:t>
                      </a:r>
                      <a:endParaRPr lang="en-GB"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xmlns="" val="3848467869"/>
                  </a:ext>
                </a:extLst>
              </a:tr>
            </a:tbl>
          </a:graphicData>
        </a:graphic>
      </p:graphicFrame>
      <p:sp>
        <p:nvSpPr>
          <p:cNvPr id="5" name="Up Arrow 4">
            <a:hlinkClick r:id="rId2" action="ppaction://hlinksldjump"/>
          </p:cNvPr>
          <p:cNvSpPr/>
          <p:nvPr/>
        </p:nvSpPr>
        <p:spPr>
          <a:xfrm>
            <a:off x="5750167" y="5899638"/>
            <a:ext cx="360484" cy="3956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3864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anose="00000700000000000000" pitchFamily="2" charset="-78"/>
              </a:rPr>
              <a:t>ساختار نگارشی اهداف دوره های تحصیلی</a:t>
            </a:r>
            <a:endParaRPr lang="en-GB" dirty="0">
              <a:cs typeface="B Titr" panose="00000700000000000000" pitchFamily="2" charset="-78"/>
            </a:endParaRPr>
          </a:p>
        </p:txBody>
      </p:sp>
      <p:graphicFrame>
        <p:nvGraphicFramePr>
          <p:cNvPr id="5" name="Diagram 4"/>
          <p:cNvGraphicFramePr/>
          <p:nvPr>
            <p:extLst/>
          </p:nvPr>
        </p:nvGraphicFramePr>
        <p:xfrm>
          <a:off x="2578611" y="1842867"/>
          <a:ext cx="6415919" cy="440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078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5989"/>
            <a:ext cx="10058400" cy="858129"/>
          </a:xfrm>
        </p:spPr>
        <p:txBody>
          <a:bodyPr/>
          <a:lstStyle/>
          <a:p>
            <a:pPr algn="ctr" rtl="1"/>
            <a:r>
              <a:rPr lang="fa-IR" dirty="0" smtClean="0">
                <a:solidFill>
                  <a:schemeClr val="tx1"/>
                </a:solidFill>
                <a:cs typeface="B Titr" panose="00000700000000000000" pitchFamily="2" charset="-78"/>
              </a:rPr>
              <a:t>یک نمونه</a:t>
            </a:r>
            <a:endParaRPr lang="en-GB" dirty="0">
              <a:solidFill>
                <a:schemeClr val="tx1"/>
              </a:solidFill>
              <a:cs typeface="B Titr" panose="00000700000000000000" pitchFamily="2" charset="-78"/>
            </a:endParaRPr>
          </a:p>
        </p:txBody>
      </p:sp>
      <p:sp>
        <p:nvSpPr>
          <p:cNvPr id="3" name="Content Placeholder 2"/>
          <p:cNvSpPr>
            <a:spLocks noGrp="1"/>
          </p:cNvSpPr>
          <p:nvPr>
            <p:ph idx="1"/>
          </p:nvPr>
        </p:nvSpPr>
        <p:spPr>
          <a:xfrm>
            <a:off x="1097280" y="1657493"/>
            <a:ext cx="10058400" cy="4653366"/>
          </a:xfrm>
        </p:spPr>
        <p:txBody>
          <a:bodyPr>
            <a:noAutofit/>
          </a:bodyPr>
          <a:lstStyle/>
          <a:p>
            <a:pPr algn="just" rtl="1">
              <a:lnSpc>
                <a:spcPct val="120000"/>
              </a:lnSpc>
            </a:pPr>
            <a:r>
              <a:rPr lang="fa-IR" sz="2000" dirty="0">
                <a:solidFill>
                  <a:schemeClr val="tx1"/>
                </a:solidFill>
                <a:cs typeface="B Nazanin" panose="00000400000000000000" pitchFamily="2" charset="-78"/>
              </a:rPr>
              <a:t>با توجه به الگوی ساختار نگارش، هدف اول ساحت تعلیم و تربیت اقتصادی و حرفه‌ای دوره اول ابتدایی مورد تحلیل قرار می‌گیرد. این جمله هدفی به طور کامل از این مدل استخراج شده تبعیت می‌نماید. </a:t>
            </a:r>
            <a:endParaRPr lang="fa-IR" sz="2000" dirty="0" smtClean="0">
              <a:solidFill>
                <a:schemeClr val="tx1"/>
              </a:solidFill>
              <a:cs typeface="B Nazanin" panose="00000400000000000000" pitchFamily="2" charset="-78"/>
            </a:endParaRPr>
          </a:p>
          <a:p>
            <a:pPr algn="ctr" rtl="1">
              <a:lnSpc>
                <a:spcPct val="120000"/>
              </a:lnSpc>
            </a:pPr>
            <a:r>
              <a:rPr lang="fa-IR" sz="2000" b="1" dirty="0">
                <a:solidFill>
                  <a:schemeClr val="tx1"/>
                </a:solidFill>
                <a:cs typeface="B Titr" panose="00000700000000000000" pitchFamily="2" charset="-78"/>
              </a:rPr>
              <a:t>با درک مفاهیم پایه اقتصادی (فایده، هزینه، مصرف)، روش‌های مصرف بهینه را در زندگی شخصی و خانوادگی به‌ کار گیرد</a:t>
            </a:r>
            <a:r>
              <a:rPr lang="fa-IR" sz="2000" b="1" dirty="0" smtClean="0">
                <a:solidFill>
                  <a:schemeClr val="tx1"/>
                </a:solidFill>
                <a:cs typeface="B Titr" panose="00000700000000000000" pitchFamily="2" charset="-78"/>
              </a:rPr>
              <a:t>.</a:t>
            </a:r>
            <a:endParaRPr lang="en-GB" sz="2000" dirty="0">
              <a:solidFill>
                <a:schemeClr val="tx1"/>
              </a:solidFill>
              <a:cs typeface="B Titr" panose="00000700000000000000" pitchFamily="2" charset="-78"/>
            </a:endParaRPr>
          </a:p>
          <a:p>
            <a:pPr algn="just" rtl="1">
              <a:lnSpc>
                <a:spcPct val="120000"/>
              </a:lnSpc>
            </a:pPr>
            <a:r>
              <a:rPr lang="fa-IR" sz="2000" b="1" dirty="0" smtClean="0">
                <a:solidFill>
                  <a:schemeClr val="tx1"/>
                </a:solidFill>
                <a:cs typeface="B Nazanin" panose="00000400000000000000" pitchFamily="2" charset="-78"/>
              </a:rPr>
              <a:t>بخش </a:t>
            </a:r>
            <a:r>
              <a:rPr lang="fa-IR" sz="2000" b="1" dirty="0">
                <a:solidFill>
                  <a:schemeClr val="tx1"/>
                </a:solidFill>
                <a:cs typeface="B Nazanin" panose="00000400000000000000" pitchFamily="2" charset="-78"/>
              </a:rPr>
              <a:t>اول موقعیت = </a:t>
            </a:r>
            <a:r>
              <a:rPr lang="fa-IR" sz="2000" dirty="0">
                <a:solidFill>
                  <a:schemeClr val="tx1"/>
                </a:solidFill>
                <a:cs typeface="B Nazanin" panose="00000400000000000000" pitchFamily="2" charset="-78"/>
              </a:rPr>
              <a:t>با درک مفاهیم پایه اقتصادی (فایده، هزینه، مصرف)= این بخش </a:t>
            </a:r>
            <a:r>
              <a:rPr lang="fa-IR" sz="2000" dirty="0" smtClean="0">
                <a:solidFill>
                  <a:schemeClr val="tx1"/>
                </a:solidFill>
                <a:cs typeface="B Nazanin" panose="00000400000000000000" pitchFamily="2" charset="-78"/>
              </a:rPr>
              <a:t>در برگیرنده ی شایستگی </a:t>
            </a:r>
            <a:r>
              <a:rPr lang="fa-IR" sz="2000" dirty="0">
                <a:solidFill>
                  <a:schemeClr val="tx1"/>
                </a:solidFill>
                <a:cs typeface="B Nazanin" panose="00000400000000000000" pitchFamily="2" charset="-78"/>
              </a:rPr>
              <a:t>فعلی </a:t>
            </a:r>
            <a:r>
              <a:rPr lang="fa-IR" sz="2000" dirty="0" smtClean="0">
                <a:solidFill>
                  <a:schemeClr val="tx1"/>
                </a:solidFill>
                <a:cs typeface="B Nazanin" panose="00000400000000000000" pitchFamily="2" charset="-78"/>
              </a:rPr>
              <a:t>دانش </a:t>
            </a:r>
            <a:r>
              <a:rPr lang="fa-IR" sz="2000" dirty="0">
                <a:solidFill>
                  <a:schemeClr val="tx1"/>
                </a:solidFill>
                <a:cs typeface="B Nazanin" panose="00000400000000000000" pitchFamily="2" charset="-78"/>
              </a:rPr>
              <a:t>آموز است یعنی داشتن درک از مفاهیم پایه اقتصادی.  </a:t>
            </a:r>
            <a:r>
              <a:rPr lang="fa-IR" sz="2000" b="1" dirty="0" smtClean="0">
                <a:solidFill>
                  <a:schemeClr val="tx1"/>
                </a:solidFill>
                <a:cs typeface="B Nazanin" panose="00000400000000000000" pitchFamily="2" charset="-78"/>
              </a:rPr>
              <a:t>بعد </a:t>
            </a:r>
            <a:r>
              <a:rPr lang="fa-IR" sz="2000" b="1" dirty="0">
                <a:solidFill>
                  <a:schemeClr val="tx1"/>
                </a:solidFill>
                <a:cs typeface="B Nazanin" panose="00000400000000000000" pitchFamily="2" charset="-78"/>
              </a:rPr>
              <a:t>روشی</a:t>
            </a:r>
            <a:r>
              <a:rPr lang="fa-IR" sz="2000" dirty="0">
                <a:solidFill>
                  <a:schemeClr val="tx1"/>
                </a:solidFill>
                <a:cs typeface="B Nazanin" panose="00000400000000000000" pitchFamily="2" charset="-78"/>
              </a:rPr>
              <a:t>= درک </a:t>
            </a:r>
            <a:r>
              <a:rPr lang="fa-IR" sz="2000" dirty="0" smtClean="0">
                <a:solidFill>
                  <a:schemeClr val="tx1"/>
                </a:solidFill>
                <a:cs typeface="B Nazanin" panose="00000400000000000000" pitchFamily="2" charset="-78"/>
              </a:rPr>
              <a:t>کردن.</a:t>
            </a:r>
            <a:r>
              <a:rPr lang="fa-IR" sz="2000" dirty="0">
                <a:solidFill>
                  <a:schemeClr val="tx1"/>
                </a:solidFill>
                <a:cs typeface="B Nazanin" panose="00000400000000000000" pitchFamily="2" charset="-78"/>
              </a:rPr>
              <a:t> </a:t>
            </a:r>
            <a:r>
              <a:rPr lang="fa-IR" sz="2000" b="1" dirty="0" smtClean="0">
                <a:solidFill>
                  <a:schemeClr val="tx1"/>
                </a:solidFill>
                <a:cs typeface="B Nazanin" panose="00000400000000000000" pitchFamily="2" charset="-78"/>
              </a:rPr>
              <a:t>بعد </a:t>
            </a:r>
            <a:r>
              <a:rPr lang="fa-IR" sz="2000" b="1" dirty="0">
                <a:solidFill>
                  <a:schemeClr val="tx1"/>
                </a:solidFill>
                <a:cs typeface="B Nazanin" panose="00000400000000000000" pitchFamily="2" charset="-78"/>
              </a:rPr>
              <a:t>مفهومی </a:t>
            </a:r>
            <a:r>
              <a:rPr lang="fa-IR" sz="2000" b="1" dirty="0" smtClean="0">
                <a:solidFill>
                  <a:schemeClr val="tx1"/>
                </a:solidFill>
                <a:cs typeface="B Nazanin" panose="00000400000000000000" pitchFamily="2" charset="-78"/>
              </a:rPr>
              <a:t>= </a:t>
            </a:r>
            <a:r>
              <a:rPr lang="fa-IR" sz="2000" dirty="0">
                <a:solidFill>
                  <a:schemeClr val="tx1"/>
                </a:solidFill>
                <a:cs typeface="B Nazanin" panose="00000400000000000000" pitchFamily="2" charset="-78"/>
              </a:rPr>
              <a:t>مفاهیم پایه اقتصادی (هزینه، مصرف)، که مطابق با هویت دوره یعنی مهارت پایه یادگیری در ساحت تعلیم و تربیت اقتصادی و حرفه‌ای می‌باشد.</a:t>
            </a:r>
            <a:endParaRPr lang="en-GB" sz="2000" dirty="0">
              <a:solidFill>
                <a:schemeClr val="tx1"/>
              </a:solidFill>
              <a:cs typeface="B Nazanin" panose="00000400000000000000" pitchFamily="2" charset="-78"/>
            </a:endParaRPr>
          </a:p>
          <a:p>
            <a:pPr algn="just" rtl="1">
              <a:lnSpc>
                <a:spcPct val="120000"/>
              </a:lnSpc>
            </a:pPr>
            <a:r>
              <a:rPr lang="fa-IR" sz="2000" b="1" dirty="0">
                <a:solidFill>
                  <a:schemeClr val="tx1"/>
                </a:solidFill>
                <a:cs typeface="B Nazanin" panose="00000400000000000000" pitchFamily="2" charset="-78"/>
              </a:rPr>
              <a:t>بخش دوم انتظارات=</a:t>
            </a:r>
            <a:r>
              <a:rPr lang="fa-IR" sz="2000" dirty="0">
                <a:solidFill>
                  <a:schemeClr val="tx1"/>
                </a:solidFill>
                <a:cs typeface="B Nazanin" panose="00000400000000000000" pitchFamily="2" charset="-78"/>
              </a:rPr>
              <a:t>روش‌های مصرف بهینه را در زندگی شخصی و خانوادگی به‌ کار گیرد.= این بخش </a:t>
            </a:r>
            <a:r>
              <a:rPr lang="fa-IR" sz="2000" dirty="0" smtClean="0">
                <a:solidFill>
                  <a:schemeClr val="tx1"/>
                </a:solidFill>
                <a:cs typeface="B Nazanin" panose="00000400000000000000" pitchFamily="2" charset="-78"/>
              </a:rPr>
              <a:t>بیان کننده شایستگی </a:t>
            </a:r>
            <a:r>
              <a:rPr lang="fa-IR" sz="2000" dirty="0">
                <a:solidFill>
                  <a:schemeClr val="tx1"/>
                </a:solidFill>
                <a:cs typeface="B Nazanin" panose="00000400000000000000" pitchFamily="2" charset="-78"/>
              </a:rPr>
              <a:t>مورد انتظار از دانش‌آموز است یعنی  </a:t>
            </a:r>
            <a:r>
              <a:rPr lang="fa-IR" sz="2000" dirty="0" smtClean="0">
                <a:solidFill>
                  <a:schemeClr val="tx1"/>
                </a:solidFill>
                <a:cs typeface="B Nazanin" panose="00000400000000000000" pitchFamily="2" charset="-78"/>
              </a:rPr>
              <a:t>بکارگیری </a:t>
            </a:r>
            <a:r>
              <a:rPr lang="fa-IR" sz="2000" dirty="0">
                <a:solidFill>
                  <a:schemeClr val="tx1"/>
                </a:solidFill>
                <a:cs typeface="B Nazanin" panose="00000400000000000000" pitchFamily="2" charset="-78"/>
              </a:rPr>
              <a:t>روش‌های مصرف بهینه در زندگی شخصی و خانوادگی.  </a:t>
            </a:r>
            <a:r>
              <a:rPr lang="fa-IR" sz="2000" b="1" dirty="0" smtClean="0">
                <a:solidFill>
                  <a:schemeClr val="tx1"/>
                </a:solidFill>
                <a:cs typeface="B Nazanin" panose="00000400000000000000" pitchFamily="2" charset="-78"/>
              </a:rPr>
              <a:t>بعد </a:t>
            </a:r>
            <a:r>
              <a:rPr lang="fa-IR" sz="2000" b="1" dirty="0">
                <a:solidFill>
                  <a:schemeClr val="tx1"/>
                </a:solidFill>
                <a:cs typeface="B Nazanin" panose="00000400000000000000" pitchFamily="2" charset="-78"/>
              </a:rPr>
              <a:t>روشی=</a:t>
            </a:r>
            <a:r>
              <a:rPr lang="fa-IR" sz="2000" dirty="0">
                <a:solidFill>
                  <a:schemeClr val="tx1"/>
                </a:solidFill>
                <a:cs typeface="B Nazanin" panose="00000400000000000000" pitchFamily="2" charset="-78"/>
              </a:rPr>
              <a:t> بکار </a:t>
            </a:r>
            <a:r>
              <a:rPr lang="fa-IR" sz="2000" dirty="0" smtClean="0">
                <a:solidFill>
                  <a:schemeClr val="tx1"/>
                </a:solidFill>
                <a:cs typeface="B Nazanin" panose="00000400000000000000" pitchFamily="2" charset="-78"/>
              </a:rPr>
              <a:t>گرفتن.</a:t>
            </a:r>
            <a:r>
              <a:rPr lang="fa-IR" sz="2000" dirty="0">
                <a:solidFill>
                  <a:schemeClr val="tx1"/>
                </a:solidFill>
                <a:cs typeface="B Nazanin" panose="00000400000000000000" pitchFamily="2" charset="-78"/>
              </a:rPr>
              <a:t> </a:t>
            </a:r>
            <a:r>
              <a:rPr lang="fa-IR" sz="2000" b="1" dirty="0" smtClean="0">
                <a:solidFill>
                  <a:schemeClr val="tx1"/>
                </a:solidFill>
                <a:cs typeface="B Nazanin" panose="00000400000000000000" pitchFamily="2" charset="-78"/>
              </a:rPr>
              <a:t>بعد مفهومی =</a:t>
            </a:r>
            <a:r>
              <a:rPr lang="fa-IR" sz="2000" dirty="0" smtClean="0">
                <a:solidFill>
                  <a:schemeClr val="tx1"/>
                </a:solidFill>
                <a:cs typeface="B Nazanin" panose="00000400000000000000" pitchFamily="2" charset="-78"/>
              </a:rPr>
              <a:t>روش </a:t>
            </a:r>
            <a:r>
              <a:rPr lang="fa-IR" sz="2000" dirty="0">
                <a:solidFill>
                  <a:schemeClr val="tx1"/>
                </a:solidFill>
                <a:cs typeface="B Nazanin" panose="00000400000000000000" pitchFamily="2" charset="-78"/>
              </a:rPr>
              <a:t>های مصرف بهینه در زندگی </a:t>
            </a:r>
            <a:r>
              <a:rPr lang="fa-IR" dirty="0">
                <a:solidFill>
                  <a:schemeClr val="tx1"/>
                </a:solidFill>
                <a:cs typeface="B Nazanin" panose="00000400000000000000" pitchFamily="2" charset="-78"/>
              </a:rPr>
              <a:t>شخصی و خانوادگی، که مطابق با مهارت‌‌های پایه یادگیری در ساحت تعلیم و تربیت اقتصادی و حرفه‌ای می‌باشد</a:t>
            </a:r>
            <a:r>
              <a:rPr lang="fa-IR" dirty="0" smtClean="0">
                <a:solidFill>
                  <a:schemeClr val="tx1"/>
                </a:solidFill>
                <a:cs typeface="B Nazanin" panose="00000400000000000000" pitchFamily="2" charset="-78"/>
              </a:rPr>
              <a:t>.</a:t>
            </a:r>
            <a:endParaRPr lang="en-GB" dirty="0">
              <a:solidFill>
                <a:schemeClr val="tx1"/>
              </a:solidFill>
              <a:cs typeface="B Nazanin" panose="00000400000000000000" pitchFamily="2" charset="-78"/>
            </a:endParaRPr>
          </a:p>
        </p:txBody>
      </p:sp>
    </p:spTree>
    <p:extLst>
      <p:ext uri="{BB962C8B-B14F-4D97-AF65-F5344CB8AC3E}">
        <p14:creationId xmlns:p14="http://schemas.microsoft.com/office/powerpoint/2010/main" val="1019386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smtClean="0">
                <a:solidFill>
                  <a:schemeClr val="tx1"/>
                </a:solidFill>
                <a:cs typeface="B Titr" panose="00000700000000000000" pitchFamily="2" charset="-78"/>
              </a:rPr>
              <a:t>مراحل تولید </a:t>
            </a:r>
            <a:r>
              <a:rPr lang="fa-IR" b="1" dirty="0">
                <a:solidFill>
                  <a:schemeClr val="tx1"/>
                </a:solidFill>
                <a:cs typeface="B Titr" panose="00000700000000000000" pitchFamily="2" charset="-78"/>
              </a:rPr>
              <a:t>اهداف دوره هاي </a:t>
            </a:r>
            <a:r>
              <a:rPr lang="fa-IR" b="1" dirty="0" smtClean="0">
                <a:solidFill>
                  <a:schemeClr val="tx1"/>
                </a:solidFill>
                <a:cs typeface="B Titr" panose="00000700000000000000" pitchFamily="2" charset="-78"/>
              </a:rPr>
              <a:t>تحصيلي</a:t>
            </a:r>
            <a:endParaRPr lang="en-GB" dirty="0">
              <a:solidFill>
                <a:schemeClr val="tx1"/>
              </a:solidFill>
              <a:cs typeface="B Titr" panose="00000700000000000000" pitchFamily="2" charset="-78"/>
            </a:endParaRPr>
          </a:p>
        </p:txBody>
      </p:sp>
      <p:graphicFrame>
        <p:nvGraphicFramePr>
          <p:cNvPr id="8" name="Content Placeholder 7"/>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325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871301" y="439615"/>
          <a:ext cx="10454054" cy="5591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256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7772" y="2059308"/>
            <a:ext cx="10299031" cy="5588141"/>
            <a:chOff x="576881" y="622388"/>
            <a:chExt cx="10299031" cy="5588141"/>
          </a:xfrm>
        </p:grpSpPr>
        <p:graphicFrame>
          <p:nvGraphicFramePr>
            <p:cNvPr id="3" name="Diagram 2"/>
            <p:cNvGraphicFramePr/>
            <p:nvPr>
              <p:extLst/>
            </p:nvPr>
          </p:nvGraphicFramePr>
          <p:xfrm>
            <a:off x="576881" y="791862"/>
            <a:ext cx="1029903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1144341" y="622388"/>
              <a:ext cx="9678893" cy="2582981"/>
              <a:chOff x="1144341" y="622388"/>
              <a:chExt cx="9678893" cy="2582981"/>
            </a:xfrm>
          </p:grpSpPr>
          <p:sp>
            <p:nvSpPr>
              <p:cNvPr id="5" name="TextBox 4"/>
              <p:cNvSpPr txBox="1"/>
              <p:nvPr/>
            </p:nvSpPr>
            <p:spPr>
              <a:xfrm>
                <a:off x="7783136" y="622388"/>
                <a:ext cx="3040098" cy="830997"/>
              </a:xfrm>
              <a:prstGeom prst="rect">
                <a:avLst/>
              </a:prstGeom>
              <a:noFill/>
            </p:spPr>
            <p:txBody>
              <a:bodyPr wrap="square" rtlCol="0">
                <a:spAutoFit/>
              </a:bodyPr>
              <a:lstStyle/>
              <a:p>
                <a:pPr lvl="0" algn="ctr" rtl="1"/>
                <a:r>
                  <a:rPr lang="fa-IR" sz="1600" dirty="0" smtClean="0">
                    <a:cs typeface="B Zar" panose="00000400000000000000" pitchFamily="2" charset="-78"/>
                  </a:rPr>
                  <a:t>ارائه‌پاسخهاي‌متقاعدكننده‌با‌تكيه‌</a:t>
                </a:r>
                <a:br>
                  <a:rPr lang="fa-IR" sz="1600" dirty="0" smtClean="0">
                    <a:cs typeface="B Zar" panose="00000400000000000000" pitchFamily="2" charset="-78"/>
                  </a:rPr>
                </a:br>
                <a:r>
                  <a:rPr lang="fa-IR" sz="1600" dirty="0" smtClean="0">
                    <a:cs typeface="B Zar" panose="00000400000000000000" pitchFamily="2" charset="-78"/>
                  </a:rPr>
                  <a:t>بر‌منابع‌وشواهد‌ديني‌ودفاع‌از‌حقانيت‌انديشه‌</a:t>
                </a:r>
                <a:br>
                  <a:rPr lang="fa-IR" sz="1600" dirty="0" smtClean="0">
                    <a:cs typeface="B Zar" panose="00000400000000000000" pitchFamily="2" charset="-78"/>
                  </a:rPr>
                </a:br>
                <a:r>
                  <a:rPr lang="fa-IR" sz="1600" dirty="0" smtClean="0">
                    <a:cs typeface="B Zar" panose="00000400000000000000" pitchFamily="2" charset="-78"/>
                  </a:rPr>
                  <a:t>خوددرمواجهه‌باپرسشهاوموقعيتها</a:t>
                </a:r>
                <a:endParaRPr lang="en-US" sz="1600" dirty="0">
                  <a:cs typeface="B Zar" panose="00000400000000000000" pitchFamily="2" charset="-78"/>
                </a:endParaRPr>
              </a:p>
            </p:txBody>
          </p:sp>
          <p:sp>
            <p:nvSpPr>
              <p:cNvPr id="6" name="TextBox 5"/>
              <p:cNvSpPr txBox="1"/>
              <p:nvPr/>
            </p:nvSpPr>
            <p:spPr>
              <a:xfrm>
                <a:off x="5659230" y="1453385"/>
                <a:ext cx="1984787" cy="584775"/>
              </a:xfrm>
              <a:prstGeom prst="rect">
                <a:avLst/>
              </a:prstGeom>
              <a:noFill/>
            </p:spPr>
            <p:txBody>
              <a:bodyPr wrap="square" rtlCol="0">
                <a:spAutoFit/>
              </a:bodyPr>
              <a:lstStyle/>
              <a:p>
                <a:pPr lvl="0" algn="ctr" rtl="1"/>
                <a:r>
                  <a:rPr lang="fa-IR" sz="1600" dirty="0" smtClean="0">
                    <a:cs typeface="B Zar" panose="00000400000000000000" pitchFamily="2" charset="-78"/>
                  </a:rPr>
                  <a:t>كسب توانايي‌شكل‌دهي‌به</a:t>
                </a:r>
                <a:br>
                  <a:rPr lang="fa-IR" sz="1600" dirty="0" smtClean="0">
                    <a:cs typeface="B Zar" panose="00000400000000000000" pitchFamily="2" charset="-78"/>
                  </a:rPr>
                </a:br>
                <a:r>
                  <a:rPr lang="fa-IR" sz="1600" dirty="0" smtClean="0">
                    <a:cs typeface="B Zar" panose="00000400000000000000" pitchFamily="2" charset="-78"/>
                  </a:rPr>
                  <a:t>‌هويت‌ديني‌واخلاقي‌خود</a:t>
                </a:r>
                <a:endParaRPr lang="en-US" sz="1600" dirty="0">
                  <a:cs typeface="B Zar" panose="00000400000000000000" pitchFamily="2" charset="-78"/>
                </a:endParaRPr>
              </a:p>
            </p:txBody>
          </p:sp>
          <p:sp>
            <p:nvSpPr>
              <p:cNvPr id="7" name="TextBox 6"/>
              <p:cNvSpPr txBox="1"/>
              <p:nvPr/>
            </p:nvSpPr>
            <p:spPr>
              <a:xfrm>
                <a:off x="3044145" y="2295737"/>
                <a:ext cx="2414668" cy="338554"/>
              </a:xfrm>
              <a:prstGeom prst="rect">
                <a:avLst/>
              </a:prstGeom>
              <a:noFill/>
            </p:spPr>
            <p:txBody>
              <a:bodyPr wrap="square" rtlCol="0">
                <a:spAutoFit/>
              </a:bodyPr>
              <a:lstStyle/>
              <a:p>
                <a:pPr lvl="0" algn="ctr" rtl="1"/>
                <a:r>
                  <a:rPr lang="fa-IR" sz="1600" dirty="0" smtClean="0">
                    <a:cs typeface="B Zar" panose="00000400000000000000" pitchFamily="2" charset="-78"/>
                  </a:rPr>
                  <a:t>نشان‌دادن‌پذيرش‌واحساس‌تعلق‌خاطر </a:t>
                </a:r>
                <a:endParaRPr lang="en-US" sz="1600" dirty="0">
                  <a:cs typeface="B Zar" panose="00000400000000000000" pitchFamily="2" charset="-78"/>
                </a:endParaRPr>
              </a:p>
            </p:txBody>
          </p:sp>
          <p:sp>
            <p:nvSpPr>
              <p:cNvPr id="8" name="TextBox 7"/>
              <p:cNvSpPr txBox="1"/>
              <p:nvPr/>
            </p:nvSpPr>
            <p:spPr>
              <a:xfrm>
                <a:off x="1144341" y="2866815"/>
                <a:ext cx="1899804" cy="338554"/>
              </a:xfrm>
              <a:prstGeom prst="rect">
                <a:avLst/>
              </a:prstGeom>
              <a:noFill/>
            </p:spPr>
            <p:txBody>
              <a:bodyPr wrap="square" rtlCol="0">
                <a:spAutoFit/>
              </a:bodyPr>
              <a:lstStyle/>
              <a:p>
                <a:pPr lvl="0" algn="ctr" rtl="1"/>
                <a:r>
                  <a:rPr lang="fa-IR" sz="1600" dirty="0" smtClean="0">
                    <a:cs typeface="B Zar" panose="00000400000000000000" pitchFamily="2" charset="-78"/>
                  </a:rPr>
                  <a:t>ابرازاحساس‌اطمينان‌وآرامش </a:t>
                </a:r>
                <a:endParaRPr lang="en-US" sz="1600" dirty="0">
                  <a:cs typeface="B Zar" panose="00000400000000000000" pitchFamily="2" charset="-78"/>
                </a:endParaRPr>
              </a:p>
            </p:txBody>
          </p:sp>
        </p:grpSp>
      </p:grpSp>
      <p:sp>
        <p:nvSpPr>
          <p:cNvPr id="9" name="Title 1"/>
          <p:cNvSpPr txBox="1">
            <a:spLocks/>
          </p:cNvSpPr>
          <p:nvPr/>
        </p:nvSpPr>
        <p:spPr>
          <a:xfrm>
            <a:off x="1199456" y="620688"/>
            <a:ext cx="10515600" cy="6321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2000" u="sng" dirty="0" smtClean="0">
                <a:solidFill>
                  <a:schemeClr val="accent1">
                    <a:lumMod val="50000"/>
                  </a:schemeClr>
                </a:solidFill>
                <a:cs typeface="B Titr" panose="00000700000000000000" pitchFamily="2" charset="-78"/>
              </a:rPr>
              <a:t>نمونه روند اهداف در چهار دوره: اهداف </a:t>
            </a:r>
            <a:r>
              <a:rPr lang="fa-IR" sz="2000" u="sng" dirty="0">
                <a:solidFill>
                  <a:schemeClr val="accent1">
                    <a:lumMod val="50000"/>
                  </a:schemeClr>
                </a:solidFill>
                <a:cs typeface="B Titr" panose="00000700000000000000" pitchFamily="2" charset="-78"/>
              </a:rPr>
              <a:t>ساحت تعليم و تربيت اعتقادي، عبادي و اخلاقي</a:t>
            </a:r>
            <a:endParaRPr lang="en-US" sz="2000" u="sng"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2870039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1624" y="836712"/>
            <a:ext cx="7440488" cy="5823517"/>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fa-IR" sz="4000" b="1" dirty="0">
                <a:solidFill>
                  <a:srgbClr val="C00000"/>
                </a:solidFill>
                <a:latin typeface="Calibri" panose="020F0502020204030204" pitchFamily="34" charset="0"/>
                <a:ea typeface="Calibri" panose="020F0502020204030204" pitchFamily="34" charset="0"/>
                <a:cs typeface="B Zar" panose="00000400000000000000" pitchFamily="2" charset="-78"/>
              </a:rPr>
              <a:t>فرایند تولید:</a:t>
            </a:r>
            <a:endParaRPr lang="en-US" sz="4000" dirty="0">
              <a:solidFill>
                <a:srgbClr val="C00000"/>
              </a:solidFill>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2800" dirty="0">
                <a:latin typeface="Calibri" panose="020F0502020204030204" pitchFamily="34" charset="0"/>
                <a:ea typeface="Calibri" panose="020F0502020204030204" pitchFamily="34" charset="0"/>
                <a:cs typeface="B Zar" panose="00000400000000000000" pitchFamily="2" charset="-78"/>
              </a:rPr>
              <a:t>تحلیل تمامی اسناد بالادستی</a:t>
            </a:r>
            <a:endParaRPr lang="en-US" sz="28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2800" dirty="0">
                <a:latin typeface="Calibri" panose="020F0502020204030204" pitchFamily="34" charset="0"/>
                <a:ea typeface="Calibri" panose="020F0502020204030204" pitchFamily="34" charset="0"/>
                <a:cs typeface="B Zar" panose="00000400000000000000" pitchFamily="2" charset="-78"/>
              </a:rPr>
              <a:t>استخراج و کدگذاری گزاره های کلیدی</a:t>
            </a:r>
            <a:endParaRPr lang="en-US" sz="28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2800" dirty="0">
                <a:latin typeface="Calibri" panose="020F0502020204030204" pitchFamily="34" charset="0"/>
                <a:ea typeface="Calibri" panose="020F0502020204030204" pitchFamily="34" charset="0"/>
                <a:cs typeface="B Zar" panose="00000400000000000000" pitchFamily="2" charset="-78"/>
              </a:rPr>
              <a:t>تولید ساختار متنی</a:t>
            </a:r>
            <a:endParaRPr lang="en-US" sz="28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2800" dirty="0">
                <a:latin typeface="Calibri" panose="020F0502020204030204" pitchFamily="34" charset="0"/>
                <a:ea typeface="Calibri" panose="020F0502020204030204" pitchFamily="34" charset="0"/>
                <a:cs typeface="B Zar" panose="00000400000000000000" pitchFamily="2" charset="-78"/>
              </a:rPr>
              <a:t>تدوین بیانیه ماموریت دوره های تحصیلی</a:t>
            </a:r>
            <a:endParaRPr lang="en-US" sz="28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2800" dirty="0">
                <a:latin typeface="Calibri" panose="020F0502020204030204" pitchFamily="34" charset="0"/>
                <a:ea typeface="Calibri" panose="020F0502020204030204" pitchFamily="34" charset="0"/>
                <a:cs typeface="B Zar" panose="00000400000000000000" pitchFamily="2" charset="-78"/>
              </a:rPr>
              <a:t>تدوین اهداف</a:t>
            </a:r>
            <a:endParaRPr lang="en-US" sz="28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2800" dirty="0">
                <a:latin typeface="Calibri" panose="020F0502020204030204" pitchFamily="34" charset="0"/>
                <a:ea typeface="Calibri" panose="020F0502020204030204" pitchFamily="34" charset="0"/>
                <a:cs typeface="B Zar" panose="00000400000000000000" pitchFamily="2" charset="-78"/>
              </a:rPr>
              <a:t>اعتبارسنجی و اصلاح چند مرحله ای</a:t>
            </a:r>
            <a:endParaRPr lang="en-US" sz="28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2800" dirty="0">
                <a:latin typeface="Calibri" panose="020F0502020204030204" pitchFamily="34" charset="0"/>
                <a:ea typeface="Calibri" panose="020F0502020204030204" pitchFamily="34" charset="0"/>
                <a:cs typeface="B Zar" panose="00000400000000000000" pitchFamily="2" charset="-78"/>
              </a:rPr>
              <a:t>تصویب در کمیته های تخصصی/ موضوعی</a:t>
            </a:r>
            <a:endParaRPr lang="en-US" sz="28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2800" dirty="0">
                <a:latin typeface="Calibri" panose="020F0502020204030204" pitchFamily="34" charset="0"/>
                <a:ea typeface="Calibri" panose="020F0502020204030204" pitchFamily="34" charset="0"/>
                <a:cs typeface="B Zar" panose="00000400000000000000" pitchFamily="2" charset="-78"/>
              </a:rPr>
              <a:t>تصویب در شورای عالی</a:t>
            </a:r>
            <a:endParaRPr lang="en-US" sz="2800" dirty="0">
              <a:latin typeface="Calibri" panose="020F0502020204030204" pitchFamily="34" charset="0"/>
              <a:ea typeface="Calibri" panose="020F0502020204030204" pitchFamily="34" charset="0"/>
              <a:cs typeface="B Zar" panose="00000400000000000000" pitchFamily="2" charset="-78"/>
            </a:endParaRPr>
          </a:p>
          <a:p>
            <a:pPr marL="1322705" lvl="2" algn="justLow">
              <a:lnSpc>
                <a:spcPct val="107000"/>
              </a:lnSpc>
              <a:spcAft>
                <a:spcPts val="800"/>
              </a:spcAft>
            </a:pPr>
            <a:r>
              <a:rPr lang="en-US" sz="2800" b="1" dirty="0">
                <a:latin typeface="Calibri" panose="020F0502020204030204" pitchFamily="34" charset="0"/>
                <a:ea typeface="Calibri" panose="020F0502020204030204" pitchFamily="34" charset="0"/>
                <a:cs typeface="B Zar" panose="00000400000000000000" pitchFamily="2" charset="-78"/>
              </a:rPr>
              <a:t> </a:t>
            </a:r>
          </a:p>
        </p:txBody>
      </p:sp>
    </p:spTree>
    <p:extLst>
      <p:ext uri="{BB962C8B-B14F-4D97-AF65-F5344CB8AC3E}">
        <p14:creationId xmlns:p14="http://schemas.microsoft.com/office/powerpoint/2010/main" val="26459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448" y="764704"/>
            <a:ext cx="10225136" cy="4907754"/>
          </a:xfrm>
          <a:prstGeom prst="rect">
            <a:avLst/>
          </a:prstGeom>
        </p:spPr>
        <p:txBody>
          <a:bodyPr wrap="square">
            <a:spAutoFit/>
          </a:bodyPr>
          <a:lstStyle/>
          <a:p>
            <a:pPr marL="342900" lvl="0" indent="-342900" algn="ctr">
              <a:lnSpc>
                <a:spcPct val="107000"/>
              </a:lnSpc>
              <a:spcAft>
                <a:spcPts val="800"/>
              </a:spcAft>
              <a:buFont typeface="Wingdings" panose="05000000000000000000" pitchFamily="2" charset="2"/>
              <a:buChar char=""/>
            </a:pPr>
            <a:r>
              <a:rPr lang="fa-IR" sz="2800" b="1" dirty="0" smtClean="0">
                <a:solidFill>
                  <a:srgbClr val="C00000"/>
                </a:solidFill>
                <a:latin typeface="Calibri" panose="020F0502020204030204" pitchFamily="34" charset="0"/>
                <a:ea typeface="Calibri" panose="020F0502020204030204" pitchFamily="34" charset="0"/>
                <a:cs typeface="B Zar" panose="00000400000000000000" pitchFamily="2" charset="-78"/>
              </a:rPr>
              <a:t>نکات </a:t>
            </a:r>
            <a:r>
              <a:rPr lang="fa-IR" sz="2800" b="1" dirty="0" smtClean="0">
                <a:solidFill>
                  <a:srgbClr val="C00000"/>
                </a:solidFill>
                <a:latin typeface="Calibri" panose="020F0502020204030204" pitchFamily="34" charset="0"/>
                <a:ea typeface="Calibri" panose="020F0502020204030204" pitchFamily="34" charset="0"/>
                <a:cs typeface="B Zar" panose="00000400000000000000" pitchFamily="2" charset="-78"/>
              </a:rPr>
              <a:t>مهم</a:t>
            </a:r>
            <a:endParaRPr lang="en-US" sz="2800" dirty="0">
              <a:solidFill>
                <a:srgbClr val="C00000"/>
              </a:solidFill>
              <a:latin typeface="Calibri" panose="020F0502020204030204" pitchFamily="34" charset="0"/>
              <a:ea typeface="Calibri" panose="020F0502020204030204" pitchFamily="34" charset="0"/>
              <a:cs typeface="B Zar" panose="00000400000000000000" pitchFamily="2" charset="-78"/>
            </a:endParaRPr>
          </a:p>
          <a:p>
            <a:pPr marL="179705" algn="justLow">
              <a:lnSpc>
                <a:spcPct val="107000"/>
              </a:lnSpc>
              <a:spcAft>
                <a:spcPts val="800"/>
              </a:spcAft>
            </a:pPr>
            <a:r>
              <a:rPr lang="fa-IR" sz="2800" b="1" dirty="0">
                <a:solidFill>
                  <a:srgbClr val="0033CC"/>
                </a:solidFill>
                <a:latin typeface="Calibri" panose="020F0502020204030204" pitchFamily="34" charset="0"/>
                <a:ea typeface="Calibri" panose="020F0502020204030204" pitchFamily="34" charset="0"/>
                <a:cs typeface="B Zar" panose="00000400000000000000" pitchFamily="2" charset="-78"/>
              </a:rPr>
              <a:t>1. </a:t>
            </a:r>
            <a:r>
              <a:rPr lang="fa-IR" sz="2800" b="1" u="sng" dirty="0" smtClean="0">
                <a:solidFill>
                  <a:srgbClr val="0033CC"/>
                </a:solidFill>
                <a:latin typeface="Calibri" panose="020F0502020204030204" pitchFamily="34" charset="0"/>
                <a:ea typeface="Calibri" panose="020F0502020204030204" pitchFamily="34" charset="0"/>
                <a:cs typeface="B Zar" panose="00000400000000000000" pitchFamily="2" charset="-78"/>
              </a:rPr>
              <a:t>سطح </a:t>
            </a:r>
            <a:r>
              <a:rPr lang="fa-IR" sz="2800" b="1" u="sng" dirty="0">
                <a:solidFill>
                  <a:srgbClr val="0033CC"/>
                </a:solidFill>
                <a:latin typeface="Calibri" panose="020F0502020204030204" pitchFamily="34" charset="0"/>
                <a:ea typeface="Calibri" panose="020F0502020204030204" pitchFamily="34" charset="0"/>
                <a:cs typeface="B Zar" panose="00000400000000000000" pitchFamily="2" charset="-78"/>
              </a:rPr>
              <a:t>هدف نویسی </a:t>
            </a:r>
            <a:r>
              <a:rPr lang="fa-IR" sz="2800" b="1" u="sng" dirty="0" smtClean="0">
                <a:solidFill>
                  <a:srgbClr val="0033CC"/>
                </a:solidFill>
                <a:latin typeface="Calibri" panose="020F0502020204030204" pitchFamily="34" charset="0"/>
                <a:ea typeface="Calibri" panose="020F0502020204030204" pitchFamily="34" charset="0"/>
                <a:cs typeface="B Zar" panose="00000400000000000000" pitchFamily="2" charset="-78"/>
              </a:rPr>
              <a:t>: </a:t>
            </a:r>
            <a:r>
              <a:rPr lang="fa-IR" sz="2800" dirty="0" smtClean="0">
                <a:latin typeface="Calibri" panose="020F0502020204030204" pitchFamily="34" charset="0"/>
                <a:ea typeface="Calibri" panose="020F0502020204030204" pitchFamily="34" charset="0"/>
                <a:cs typeface="B Zar" panose="00000400000000000000" pitchFamily="2" charset="-78"/>
              </a:rPr>
              <a:t>عده </a:t>
            </a:r>
            <a:r>
              <a:rPr lang="fa-IR" sz="2800" dirty="0">
                <a:latin typeface="Calibri" panose="020F0502020204030204" pitchFamily="34" charset="0"/>
                <a:ea typeface="Calibri" panose="020F0502020204030204" pitchFamily="34" charset="0"/>
                <a:cs typeface="B Zar" panose="00000400000000000000" pitchFamily="2" charset="-78"/>
              </a:rPr>
              <a:t>ای انتظار دارند این اهداف خیلی کلان، خلاصه و حتی تک جمله ای باشند. این در حالیست که اهداف سطوح بالاتر قبلا به شکل تک عبارتی (دست یابی به مراتبی از حیات طیبه) و کلان (فصل 5 سند تحول بنیادین) و شش عبارتی (فصل 7 سند) تدوین شده بوده اند و اهداف دوره های تحصیلی قرار است آن ها را بسط دهد تا بعدا در سطح برنامه درسی حوزه های تربیت و یادگیری مورد استفاده قرار گیرد و مبنای تولید بسته های آموزشی و مواد درسی شود. در سوی دیگر همین طیف، گروهی انتظار دارند اهداف جزئی تر که مربوط به یک ماده درسی یا حتی یک واحد یادگیری است در اهداف مشاهده شود که البته امکانپذیر نیست. </a:t>
            </a:r>
            <a:endParaRPr lang="en-US" sz="2800" dirty="0">
              <a:latin typeface="Calibri" panose="020F0502020204030204" pitchFamily="34" charset="0"/>
              <a:ea typeface="Calibri" panose="020F0502020204030204" pitchFamily="34" charset="0"/>
              <a:cs typeface="B Zar" panose="00000400000000000000" pitchFamily="2" charset="-78"/>
            </a:endParaRPr>
          </a:p>
          <a:p>
            <a:pPr marL="408305" algn="justLow">
              <a:lnSpc>
                <a:spcPct val="107000"/>
              </a:lnSpc>
              <a:spcAft>
                <a:spcPts val="800"/>
              </a:spcAft>
            </a:pPr>
            <a:r>
              <a:rPr lang="en-US" sz="2800" b="1" dirty="0">
                <a:latin typeface="Calibri" panose="020F0502020204030204" pitchFamily="34" charset="0"/>
                <a:ea typeface="Calibri" panose="020F0502020204030204" pitchFamily="34" charset="0"/>
                <a:cs typeface="B Zar" panose="00000400000000000000" pitchFamily="2" charset="-78"/>
              </a:rPr>
              <a:t> </a:t>
            </a:r>
          </a:p>
        </p:txBody>
      </p:sp>
    </p:spTree>
    <p:extLst>
      <p:ext uri="{BB962C8B-B14F-4D97-AF65-F5344CB8AC3E}">
        <p14:creationId xmlns:p14="http://schemas.microsoft.com/office/powerpoint/2010/main" val="344097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908720"/>
            <a:ext cx="10297144" cy="4834657"/>
          </a:xfrm>
          <a:prstGeom prst="rect">
            <a:avLst/>
          </a:prstGeom>
        </p:spPr>
        <p:txBody>
          <a:bodyPr wrap="square">
            <a:spAutoFit/>
          </a:bodyPr>
          <a:lstStyle/>
          <a:p>
            <a:pPr marL="179705" algn="justLow">
              <a:lnSpc>
                <a:spcPct val="107000"/>
              </a:lnSpc>
              <a:spcAft>
                <a:spcPts val="800"/>
              </a:spcAft>
            </a:pPr>
            <a:r>
              <a:rPr lang="fa-IR" sz="3600" b="1" dirty="0">
                <a:solidFill>
                  <a:srgbClr val="0070C0"/>
                </a:solidFill>
                <a:latin typeface="Calibri" panose="020F0502020204030204" pitchFamily="34" charset="0"/>
                <a:ea typeface="Calibri" panose="020F0502020204030204" pitchFamily="34" charset="0"/>
                <a:cs typeface="B Zar" panose="00000400000000000000" pitchFamily="2" charset="-78"/>
              </a:rPr>
              <a:t>2</a:t>
            </a:r>
            <a:r>
              <a:rPr lang="fa-IR" sz="3600" b="1" dirty="0">
                <a:solidFill>
                  <a:srgbClr val="0033CC"/>
                </a:solidFill>
                <a:latin typeface="Calibri" panose="020F0502020204030204" pitchFamily="34" charset="0"/>
                <a:ea typeface="Calibri" panose="020F0502020204030204" pitchFamily="34" charset="0"/>
                <a:cs typeface="B Zar" panose="00000400000000000000" pitchFamily="2" charset="-78"/>
              </a:rPr>
              <a:t>. </a:t>
            </a:r>
            <a:r>
              <a:rPr lang="fa-IR" sz="3600" b="1" u="sng" dirty="0" smtClean="0">
                <a:solidFill>
                  <a:srgbClr val="0033CC"/>
                </a:solidFill>
                <a:latin typeface="Calibri" panose="020F0502020204030204" pitchFamily="34" charset="0"/>
                <a:ea typeface="Calibri" panose="020F0502020204030204" pitchFamily="34" charset="0"/>
                <a:cs typeface="B Zar" panose="00000400000000000000" pitchFamily="2" charset="-78"/>
              </a:rPr>
              <a:t>شرایط </a:t>
            </a:r>
            <a:r>
              <a:rPr lang="fa-IR" sz="3600" b="1" u="sng" dirty="0">
                <a:solidFill>
                  <a:srgbClr val="0033CC"/>
                </a:solidFill>
                <a:latin typeface="Calibri" panose="020F0502020204030204" pitchFamily="34" charset="0"/>
                <a:ea typeface="Calibri" panose="020F0502020204030204" pitchFamily="34" charset="0"/>
                <a:cs typeface="B Zar" panose="00000400000000000000" pitchFamily="2" charset="-78"/>
              </a:rPr>
              <a:t>اجرا: </a:t>
            </a:r>
            <a:r>
              <a:rPr lang="fa-IR" sz="3600" dirty="0">
                <a:latin typeface="Calibri" panose="020F0502020204030204" pitchFamily="34" charset="0"/>
                <a:ea typeface="Calibri" panose="020F0502020204030204" pitchFamily="34" charset="0"/>
                <a:cs typeface="B Zar" panose="00000400000000000000" pitchFamily="2" charset="-78"/>
              </a:rPr>
              <a:t>گروهی معتقدند که مشکل ما در آموزش و پرورش نداشتن اهداف خوب نیست، بلکه عدم امکان تحقق اهداف در شرایط کنونی نظام آموزشی کشور است. این </a:t>
            </a:r>
            <a:r>
              <a:rPr lang="fa-IR" sz="3600" dirty="0" smtClean="0">
                <a:latin typeface="Calibri" panose="020F0502020204030204" pitchFamily="34" charset="0"/>
                <a:ea typeface="Calibri" panose="020F0502020204030204" pitchFamily="34" charset="0"/>
                <a:cs typeface="B Zar" panose="00000400000000000000" pitchFamily="2" charset="-78"/>
              </a:rPr>
              <a:t>نکته البته مستقیما </a:t>
            </a:r>
            <a:r>
              <a:rPr lang="fa-IR" sz="3600" dirty="0">
                <a:latin typeface="Calibri" panose="020F0502020204030204" pitchFamily="34" charset="0"/>
                <a:ea typeface="Calibri" panose="020F0502020204030204" pitchFamily="34" charset="0"/>
                <a:cs typeface="B Zar" panose="00000400000000000000" pitchFamily="2" charset="-78"/>
              </a:rPr>
              <a:t>به اهداف باز نمی گردد اما به هر حال موضوعی است که در سطح هدف نویسی باید قابلیت دست یابی به اهداف (</a:t>
            </a:r>
            <a:r>
              <a:rPr lang="en-US" sz="3600" dirty="0">
                <a:latin typeface="Calibri" panose="020F0502020204030204" pitchFamily="34" charset="0"/>
                <a:ea typeface="Calibri" panose="020F0502020204030204" pitchFamily="34" charset="0"/>
                <a:cs typeface="B Zar" panose="00000400000000000000" pitchFamily="2" charset="-78"/>
              </a:rPr>
              <a:t>Feasibility</a:t>
            </a:r>
            <a:r>
              <a:rPr lang="fa-IR" sz="3600" dirty="0" smtClean="0">
                <a:latin typeface="Calibri" panose="020F0502020204030204" pitchFamily="34" charset="0"/>
                <a:ea typeface="Calibri" panose="020F0502020204030204" pitchFamily="34" charset="0"/>
                <a:cs typeface="B Zar" panose="00000400000000000000" pitchFamily="2" charset="-78"/>
              </a:rPr>
              <a:t>) را </a:t>
            </a:r>
            <a:r>
              <a:rPr lang="fa-IR" sz="3600" dirty="0">
                <a:latin typeface="Calibri" panose="020F0502020204030204" pitchFamily="34" charset="0"/>
                <a:ea typeface="Calibri" panose="020F0502020204030204" pitchFamily="34" charset="0"/>
                <a:cs typeface="B Zar" panose="00000400000000000000" pitchFamily="2" charset="-78"/>
              </a:rPr>
              <a:t>لحاظ نمود. در تدوین اهداف دوره های تحصیلی سعی شده است که از ظرفیت قالب شایستگی محوری استفاده شود و اهداف به گونه ای نوشته شوند که بتوان برای آنها سطوح (و نه سطح واحد)دست یابی در نظر گرفت</a:t>
            </a:r>
            <a:r>
              <a:rPr lang="fa-IR" sz="3600" dirty="0" smtClean="0">
                <a:latin typeface="Calibri" panose="020F0502020204030204" pitchFamily="34" charset="0"/>
                <a:ea typeface="Calibri" panose="020F0502020204030204" pitchFamily="34" charset="0"/>
                <a:cs typeface="B Zar" panose="00000400000000000000" pitchFamily="2" charset="-78"/>
              </a:rPr>
              <a:t>.</a:t>
            </a:r>
            <a:endParaRPr lang="en-US" sz="3600" b="1" dirty="0">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890876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480" y="836712"/>
            <a:ext cx="9721080" cy="5967916"/>
          </a:xfrm>
          <a:prstGeom prst="rect">
            <a:avLst/>
          </a:prstGeom>
        </p:spPr>
        <p:txBody>
          <a:bodyPr wrap="square">
            <a:spAutoFit/>
          </a:bodyPr>
          <a:lstStyle/>
          <a:p>
            <a:pPr marL="179705" algn="justLow">
              <a:lnSpc>
                <a:spcPct val="107000"/>
              </a:lnSpc>
              <a:spcAft>
                <a:spcPts val="800"/>
              </a:spcAft>
            </a:pPr>
            <a:r>
              <a:rPr lang="fa-IR" sz="3200" b="1" dirty="0" smtClean="0">
                <a:solidFill>
                  <a:srgbClr val="0033CC"/>
                </a:solidFill>
                <a:latin typeface="Calibri" panose="020F0502020204030204" pitchFamily="34" charset="0"/>
                <a:ea typeface="Calibri" panose="020F0502020204030204" pitchFamily="34" charset="0"/>
                <a:cs typeface="B Zar" panose="00000400000000000000" pitchFamily="2" charset="-78"/>
              </a:rPr>
              <a:t>3</a:t>
            </a:r>
            <a:r>
              <a:rPr lang="fa-IR" sz="3200" b="1" dirty="0">
                <a:solidFill>
                  <a:srgbClr val="0033CC"/>
                </a:solidFill>
                <a:latin typeface="Calibri" panose="020F0502020204030204" pitchFamily="34" charset="0"/>
                <a:ea typeface="Calibri" panose="020F0502020204030204" pitchFamily="34" charset="0"/>
                <a:cs typeface="B Zar" panose="00000400000000000000" pitchFamily="2" charset="-78"/>
              </a:rPr>
              <a:t>. </a:t>
            </a:r>
            <a:r>
              <a:rPr lang="fa-IR" sz="3200" b="1" dirty="0" smtClean="0">
                <a:solidFill>
                  <a:srgbClr val="0033CC"/>
                </a:solidFill>
                <a:latin typeface="Calibri" panose="020F0502020204030204" pitchFamily="34" charset="0"/>
                <a:ea typeface="Calibri" panose="020F0502020204030204" pitchFamily="34" charset="0"/>
                <a:cs typeface="B Zar" panose="00000400000000000000" pitchFamily="2" charset="-78"/>
              </a:rPr>
              <a:t>انتظارات </a:t>
            </a:r>
            <a:r>
              <a:rPr lang="fa-IR" sz="3200" b="1" dirty="0">
                <a:solidFill>
                  <a:srgbClr val="0033CC"/>
                </a:solidFill>
                <a:latin typeface="Calibri" panose="020F0502020204030204" pitchFamily="34" charset="0"/>
                <a:ea typeface="Calibri" panose="020F0502020204030204" pitchFamily="34" charset="0"/>
                <a:cs typeface="B Zar" panose="00000400000000000000" pitchFamily="2" charset="-78"/>
              </a:rPr>
              <a:t>خاص از اهداف:</a:t>
            </a:r>
            <a:r>
              <a:rPr lang="fa-IR" sz="3200" dirty="0">
                <a:solidFill>
                  <a:srgbClr val="0033CC"/>
                </a:solidFill>
                <a:latin typeface="Calibri" panose="020F0502020204030204" pitchFamily="34" charset="0"/>
                <a:ea typeface="Calibri" panose="020F0502020204030204" pitchFamily="34" charset="0"/>
                <a:cs typeface="B Zar" panose="00000400000000000000" pitchFamily="2" charset="-78"/>
              </a:rPr>
              <a:t> </a:t>
            </a:r>
            <a:r>
              <a:rPr lang="fa-IR" sz="3200" dirty="0">
                <a:latin typeface="Calibri" panose="020F0502020204030204" pitchFamily="34" charset="0"/>
                <a:ea typeface="Calibri" panose="020F0502020204030204" pitchFamily="34" charset="0"/>
                <a:cs typeface="B Zar" panose="00000400000000000000" pitchFamily="2" charset="-78"/>
              </a:rPr>
              <a:t>گروهی از متخصصان موضوعی و مسئولین کشور، در اهداف، موضوعاتی را که از دید خود مهم تلقی می کنند جستجو می کنند و گاهی انتظار دارند که کلید واژه های خاصی مورد استفاده یا تاکید قرار گیرد. این در حالی است که به دلیل نظام مند بودن فرایند استخراج عبارتهای کلیدی از اسناد بالادستی مصوب، اعمال سلیقه های خاص، به روشمندی کار و اتقان تولید لطمه وارد می کند. برآورده کردن چنین درخواست هایی نه تنها ماموریت های اصلی نظام آموزشی کشور را که در اسناد تحولی مورد تصریح قرار گرفته است، تضعیف می کند، بلکه ما به پراکندگی و تشتت در سطح بندی اهداف می کشاند (مشابه اتفاقی که در اهداف مصوب 1376 افتاده است).</a:t>
            </a:r>
            <a:endParaRPr lang="en-US" sz="3200" dirty="0">
              <a:latin typeface="Calibri" panose="020F0502020204030204" pitchFamily="34" charset="0"/>
              <a:ea typeface="Calibri" panose="020F0502020204030204" pitchFamily="34" charset="0"/>
              <a:cs typeface="B Zar" panose="00000400000000000000" pitchFamily="2" charset="-78"/>
            </a:endParaRPr>
          </a:p>
          <a:p>
            <a:pPr marL="408305" algn="justLow">
              <a:lnSpc>
                <a:spcPct val="107000"/>
              </a:lnSpc>
              <a:spcAft>
                <a:spcPts val="800"/>
              </a:spcAft>
            </a:pPr>
            <a:r>
              <a:rPr lang="en-US" sz="3200" b="1" dirty="0">
                <a:latin typeface="Calibri" panose="020F0502020204030204" pitchFamily="34" charset="0"/>
                <a:ea typeface="Calibri" panose="020F0502020204030204" pitchFamily="34" charset="0"/>
                <a:cs typeface="B Zar" panose="00000400000000000000" pitchFamily="2" charset="-78"/>
              </a:rPr>
              <a:t> </a:t>
            </a:r>
          </a:p>
        </p:txBody>
      </p:sp>
    </p:spTree>
    <p:extLst>
      <p:ext uri="{BB962C8B-B14F-4D97-AF65-F5344CB8AC3E}">
        <p14:creationId xmlns:p14="http://schemas.microsoft.com/office/powerpoint/2010/main" val="4127815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p-1520320615340.gif"/>
          <p:cNvPicPr>
            <a:picLocks noChangeAspect="1"/>
          </p:cNvPicPr>
          <p:nvPr/>
        </p:nvPicPr>
        <p:blipFill>
          <a:blip r:embed="rId2" cstate="print"/>
          <a:stretch>
            <a:fillRect/>
          </a:stretch>
        </p:blipFill>
        <p:spPr>
          <a:xfrm>
            <a:off x="3503712" y="980728"/>
            <a:ext cx="4320480" cy="4838938"/>
          </a:xfrm>
          <a:prstGeom prst="rect">
            <a:avLst/>
          </a:prstGeom>
        </p:spPr>
      </p:pic>
    </p:spTree>
    <p:extLst>
      <p:ext uri="{BB962C8B-B14F-4D97-AF65-F5344CB8AC3E}">
        <p14:creationId xmlns:p14="http://schemas.microsoft.com/office/powerpoint/2010/main" val="418781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24125" y="762000"/>
            <a:ext cx="7143750" cy="5334000"/>
          </a:xfrm>
          <a:prstGeom prst="rect">
            <a:avLst/>
          </a:prstGeom>
        </p:spPr>
      </p:pic>
    </p:spTree>
    <p:extLst>
      <p:ext uri="{BB962C8B-B14F-4D97-AF65-F5344CB8AC3E}">
        <p14:creationId xmlns:p14="http://schemas.microsoft.com/office/powerpoint/2010/main" val="197056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346839"/>
            <a:ext cx="9956800" cy="903891"/>
          </a:xfrm>
        </p:spPr>
        <p:txBody>
          <a:bodyPr/>
          <a:lstStyle/>
          <a:p>
            <a:pPr algn="ctr"/>
            <a:r>
              <a:rPr lang="fa-IR" b="1" dirty="0" smtClean="0">
                <a:solidFill>
                  <a:schemeClr val="tx1"/>
                </a:solidFill>
                <a:cs typeface="B Zar" panose="00000400000000000000" pitchFamily="2" charset="-78"/>
              </a:rPr>
              <a:t>سلسله مراتب اهداف نظام تعلیم و تربیت رسمی عمومی</a:t>
            </a:r>
            <a:endParaRPr lang="en-US" dirty="0">
              <a:solidFill>
                <a:schemeClr val="tx1"/>
              </a:solidFill>
              <a:cs typeface="B Zar" panose="00000400000000000000" pitchFamily="2" charset="-78"/>
            </a:endParaRPr>
          </a:p>
        </p:txBody>
      </p:sp>
      <p:graphicFrame>
        <p:nvGraphicFramePr>
          <p:cNvPr id="4" name="Content Placeholder 3"/>
          <p:cNvGraphicFramePr>
            <a:graphicFrameLocks noGrp="1"/>
          </p:cNvGraphicFramePr>
          <p:nvPr>
            <p:ph sz="quarter" idx="1"/>
            <p:extLst/>
          </p:nvPr>
        </p:nvGraphicFramePr>
        <p:xfrm>
          <a:off x="609600" y="16002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ction Button: Home 2">
            <a:hlinkClick r:id="rId7" action="ppaction://hlinksldjump" highlightClick="1"/>
          </p:cNvPr>
          <p:cNvSpPr/>
          <p:nvPr/>
        </p:nvSpPr>
        <p:spPr>
          <a:xfrm>
            <a:off x="11208568" y="6185793"/>
            <a:ext cx="576064"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474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346839"/>
            <a:ext cx="9956800" cy="903891"/>
          </a:xfrm>
        </p:spPr>
        <p:txBody>
          <a:bodyPr/>
          <a:lstStyle/>
          <a:p>
            <a:pPr algn="ctr"/>
            <a:r>
              <a:rPr lang="fa-IR" b="1" dirty="0" smtClean="0">
                <a:solidFill>
                  <a:schemeClr val="tx1"/>
                </a:solidFill>
                <a:cs typeface="B Zar" panose="00000400000000000000" pitchFamily="2" charset="-78"/>
              </a:rPr>
              <a:t>سلسله مراتب اهداف نظام تعلیم و تربیت رسمی عمومی</a:t>
            </a:r>
            <a:endParaRPr lang="en-US" dirty="0">
              <a:solidFill>
                <a:schemeClr val="tx1"/>
              </a:solidFill>
              <a:cs typeface="B Zar" panose="00000400000000000000" pitchFamily="2" charset="-78"/>
            </a:endParaRPr>
          </a:p>
        </p:txBody>
      </p:sp>
      <p:graphicFrame>
        <p:nvGraphicFramePr>
          <p:cNvPr id="4" name="Content Placeholder 3"/>
          <p:cNvGraphicFramePr>
            <a:graphicFrameLocks noGrp="1"/>
          </p:cNvGraphicFramePr>
          <p:nvPr>
            <p:ph sz="quarter" idx="1"/>
            <p:extLst/>
          </p:nvPr>
        </p:nvGraphicFramePr>
        <p:xfrm>
          <a:off x="609600" y="16002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ction Button: Home 4">
            <a:hlinkClick r:id="rId7" action="ppaction://hlinksldjump" highlightClick="1"/>
          </p:cNvPr>
          <p:cNvSpPr/>
          <p:nvPr/>
        </p:nvSpPr>
        <p:spPr>
          <a:xfrm>
            <a:off x="11208568" y="6185793"/>
            <a:ext cx="576064"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838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346839"/>
            <a:ext cx="9956800" cy="903891"/>
          </a:xfrm>
        </p:spPr>
        <p:txBody>
          <a:bodyPr/>
          <a:lstStyle/>
          <a:p>
            <a:pPr algn="ctr"/>
            <a:r>
              <a:rPr lang="fa-IR" b="1" dirty="0" smtClean="0">
                <a:solidFill>
                  <a:schemeClr val="tx1"/>
                </a:solidFill>
                <a:cs typeface="B Zar" panose="00000400000000000000" pitchFamily="2" charset="-78"/>
              </a:rPr>
              <a:t>سلسله مراتب اهداف نظام تعلیم و تربیت رسمی عمومی</a:t>
            </a:r>
            <a:endParaRPr lang="en-US" dirty="0">
              <a:solidFill>
                <a:schemeClr val="tx1"/>
              </a:solidFill>
              <a:cs typeface="B Zar" panose="00000400000000000000" pitchFamily="2" charset="-78"/>
            </a:endParaRPr>
          </a:p>
        </p:txBody>
      </p:sp>
      <p:graphicFrame>
        <p:nvGraphicFramePr>
          <p:cNvPr id="4" name="Content Placeholder 3"/>
          <p:cNvGraphicFramePr>
            <a:graphicFrameLocks noGrp="1"/>
          </p:cNvGraphicFramePr>
          <p:nvPr>
            <p:ph sz="quarter" idx="1"/>
            <p:extLst/>
          </p:nvPr>
        </p:nvGraphicFramePr>
        <p:xfrm>
          <a:off x="609600" y="16002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ction Button: Home 4">
            <a:hlinkClick r:id="rId7" action="ppaction://hlinksldjump" highlightClick="1"/>
          </p:cNvPr>
          <p:cNvSpPr/>
          <p:nvPr/>
        </p:nvSpPr>
        <p:spPr>
          <a:xfrm>
            <a:off x="11208568" y="6185793"/>
            <a:ext cx="576064"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59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6526" y="1839558"/>
            <a:ext cx="5548300" cy="4873617"/>
            <a:chOff x="781" y="4"/>
            <a:chExt cx="8206377" cy="4873617"/>
          </a:xfrm>
          <a:scene3d>
            <a:camera prst="orthographicFront"/>
            <a:lightRig rig="threePt" dir="t">
              <a:rot lat="0" lon="0" rev="7500000"/>
            </a:lightRig>
          </a:scene3d>
        </p:grpSpPr>
        <p:sp>
          <p:nvSpPr>
            <p:cNvPr id="6" name="Round Same Side Corner Rectangle 5"/>
            <p:cNvSpPr/>
            <p:nvPr/>
          </p:nvSpPr>
          <p:spPr>
            <a:xfrm rot="16200000">
              <a:off x="1667161" y="-1666376"/>
              <a:ext cx="4873617" cy="8206377"/>
            </a:xfrm>
            <a:prstGeom prst="round2SameRect">
              <a:avLst/>
            </a:prstGeom>
            <a:sp3d extrusionH="190500" prstMaterial="dkEdge">
              <a:bevelT w="120650" h="38100" prst="relaxedInset"/>
              <a:bevelB w="120650" h="571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txBox="1"/>
            <p:nvPr/>
          </p:nvSpPr>
          <p:spPr>
            <a:xfrm rot="21600000">
              <a:off x="238691" y="237914"/>
              <a:ext cx="7968467" cy="439779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marR="0" lvl="1" indent="-171450" algn="r" defTabSz="711200" rtl="1" eaLnBrk="1" fontAlgn="auto" latinLnBrk="0" hangingPunct="1">
                <a:lnSpc>
                  <a:spcPct val="90000"/>
                </a:lnSpc>
                <a:spcBef>
                  <a:spcPct val="0"/>
                </a:spcBef>
                <a:spcAft>
                  <a:spcPct val="15000"/>
                </a:spcAft>
                <a:buClrTx/>
                <a:buSzTx/>
                <a:buFontTx/>
                <a:buChar char="••"/>
                <a:tabLst/>
                <a:defRPr/>
              </a:pPr>
              <a:r>
                <a:rPr kumimoji="0" lang="ar-SA" sz="1400" b="1" i="0" u="none" strike="noStrike" kern="1200" cap="none" spc="0" normalizeH="0" baseline="0" noProof="0" dirty="0" smtClean="0">
                  <a:ln>
                    <a:noFill/>
                  </a:ln>
                  <a:solidFill>
                    <a:prstClr val="black">
                      <a:hueOff val="0"/>
                      <a:satOff val="0"/>
                      <a:lumOff val="0"/>
                      <a:alphaOff val="0"/>
                    </a:prstClr>
                  </a:solidFill>
                  <a:effectLst/>
                  <a:uLnTx/>
                  <a:uFillTx/>
                  <a:latin typeface="Gill Sans MT"/>
                  <a:ea typeface="+mn-ea"/>
                  <a:cs typeface="B Zar" panose="00000400000000000000" pitchFamily="2" charset="-78"/>
                </a:rPr>
                <a:t>با درک مفاهیم اقتصادی در چارچوب نظام معیار اسلامی ، از طريق کار و تلاش و روحيه‌ي  انقلابی و جهادی ،كارآفريني، قناعت و انضباط مالي، مصرف بهينه و دوري از اسراف و تبذير  و‏ با رعايت وجدان، عدالت و انصاف در روابط با ديگران در فعاليت‌هاي اقتصادي در مقياس خانوادگي، ملي و جهاني مشارکت مي نمايند</a:t>
              </a:r>
              <a:endParaRPr kumimoji="0" lang="en-US" sz="12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endParaRPr>
            </a:p>
            <a:p>
              <a:pPr marL="171450" marR="0" lvl="1" indent="-171450" algn="justLow" defTabSz="711200" rtl="1" eaLnBrk="1" fontAlgn="auto" latinLnBrk="0" hangingPunct="1">
                <a:lnSpc>
                  <a:spcPct val="90000"/>
                </a:lnSpc>
                <a:spcBef>
                  <a:spcPct val="0"/>
                </a:spcBef>
                <a:spcAft>
                  <a:spcPct val="15000"/>
                </a:spcAft>
                <a:buClrTx/>
                <a:buSzTx/>
                <a:buFontTx/>
                <a:buChar char="••"/>
                <a:tabLst/>
                <a:defRPr/>
              </a:pPr>
              <a:r>
                <a:rPr kumimoji="0" lang="fa-IR"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rPr>
                <a:t>داراي حداقل يك مهارت مفيد براي تأمين معاش حلال باشند به گونه اي كه در صورت جدايي از نظام تعليم و تربيت رسمي در هر مرحله توانايي تأمين زندگي خود و اداره خانواده را داشته باشند. </a:t>
              </a:r>
              <a:endParaRPr kumimoji="0" lang="en-US"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endParaRPr>
            </a:p>
            <a:p>
              <a:pPr marL="171450" marR="0" lvl="1" indent="-171450" algn="justLow" defTabSz="711200" rtl="1" eaLnBrk="1" fontAlgn="auto" latinLnBrk="0" hangingPunct="1">
                <a:lnSpc>
                  <a:spcPct val="90000"/>
                </a:lnSpc>
                <a:spcBef>
                  <a:spcPct val="0"/>
                </a:spcBef>
                <a:spcAft>
                  <a:spcPct val="15000"/>
                </a:spcAft>
                <a:buClrTx/>
                <a:buSzTx/>
                <a:buFontTx/>
                <a:buChar char="••"/>
                <a:tabLst/>
                <a:defRPr/>
              </a:pPr>
              <a:r>
                <a:rPr kumimoji="0" lang="ar-SA"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rPr>
                <a:t>با درك مفاهيم بهداشت فردي و اجتماعي و مسائل زيست بوم طبيعي و شهري، به منزله ی امانات الهی شايستگي حفظ و ارتقاي سلامت فردي و بهداشت محيطي را كسب مي‌كنند و با ورزش و تفريحات سالم فردي و گروهي، به نيازهاي جسمي و رواني خود و جامعه‏ بر اساس اصول برگرفته از نظام معيار اسلامي، پاسخ مي‌دهند.</a:t>
              </a:r>
              <a:endParaRPr kumimoji="0" lang="en-US"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endParaRPr>
            </a:p>
            <a:p>
              <a:pPr marL="171450" marR="0" lvl="1" indent="-171450" algn="justLow" defTabSz="711200" rtl="1" eaLnBrk="1" fontAlgn="auto" latinLnBrk="0" hangingPunct="1">
                <a:lnSpc>
                  <a:spcPct val="90000"/>
                </a:lnSpc>
                <a:spcBef>
                  <a:spcPct val="0"/>
                </a:spcBef>
                <a:spcAft>
                  <a:spcPct val="15000"/>
                </a:spcAft>
                <a:buClrTx/>
                <a:buSzTx/>
                <a:buFontTx/>
                <a:buChar char="••"/>
                <a:tabLst/>
                <a:defRPr/>
              </a:pPr>
              <a:r>
                <a:rPr kumimoji="0" lang="ar-SA"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rPr>
                <a:t>با قدر شناسي و درک زيبا شناسانه‌ي آفرينش الهي و مصنوعات هنرمندانه ی بشري، درك مفاهيم فرهنگي و ميان فرهنگي‏ و بهره گيري از قدرت تخيل، مهارتهاي اوليه در خلق آثار فرهنگي و هنري را به دست می‌آورند و براي حفظ و تعالي ميراث فرهنگي، تمدني و هنري در سطح ملي و جهاني  براساس نظام معیار اسلامی </a:t>
              </a: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rPr>
                <a:t> </a:t>
              </a:r>
              <a:r>
                <a:rPr kumimoji="0" lang="ar-SA"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rPr>
                <a:t>مي</a:t>
              </a:r>
              <a:r>
                <a:rPr kumimoji="0" lang="ar-SA" sz="12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rPr>
                <a:t> </a:t>
              </a:r>
              <a:r>
                <a:rPr kumimoji="0" lang="ar-SA"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rPr>
                <a:t>کوشند. </a:t>
              </a:r>
              <a:r>
                <a:rPr kumimoji="0" lang="fa-IR"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rPr>
                <a:t> </a:t>
              </a:r>
              <a:endParaRPr kumimoji="0" lang="en-US" sz="14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Zar" panose="00000400000000000000" pitchFamily="2" charset="-78"/>
              </a:endParaRPr>
            </a:p>
          </p:txBody>
        </p:sp>
      </p:grpSp>
      <p:sp>
        <p:nvSpPr>
          <p:cNvPr id="2" name="Title 1"/>
          <p:cNvSpPr>
            <a:spLocks noGrp="1"/>
          </p:cNvSpPr>
          <p:nvPr>
            <p:ph type="title"/>
          </p:nvPr>
        </p:nvSpPr>
        <p:spPr>
          <a:xfrm>
            <a:off x="493986" y="346839"/>
            <a:ext cx="9956800" cy="903891"/>
          </a:xfrm>
        </p:spPr>
        <p:txBody>
          <a:bodyPr/>
          <a:lstStyle/>
          <a:p>
            <a:pPr algn="ctr"/>
            <a:r>
              <a:rPr lang="fa-IR" b="1" dirty="0" smtClean="0">
                <a:solidFill>
                  <a:schemeClr val="tx1"/>
                </a:solidFill>
                <a:cs typeface="B Zar" panose="00000400000000000000" pitchFamily="2" charset="-78"/>
              </a:rPr>
              <a:t>سلسله مراتب اهداف نظام تعلیم و تربیت رسمی عمومی</a:t>
            </a:r>
            <a:endParaRPr lang="en-US" dirty="0">
              <a:solidFill>
                <a:schemeClr val="tx1"/>
              </a:solidFill>
              <a:cs typeface="B Zar" panose="00000400000000000000" pitchFamily="2" charset="-78"/>
            </a:endParaRPr>
          </a:p>
        </p:txBody>
      </p:sp>
      <p:graphicFrame>
        <p:nvGraphicFramePr>
          <p:cNvPr id="4" name="Content Placeholder 3"/>
          <p:cNvGraphicFramePr>
            <a:graphicFrameLocks noGrp="1"/>
          </p:cNvGraphicFramePr>
          <p:nvPr>
            <p:ph sz="quarter" idx="1"/>
            <p:extLst/>
          </p:nvPr>
        </p:nvGraphicFramePr>
        <p:xfrm>
          <a:off x="5754826" y="1839558"/>
          <a:ext cx="6411558" cy="4873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ction Button: Home 7">
            <a:hlinkClick r:id="rId7" action="ppaction://hlinksldjump" highlightClick="1"/>
          </p:cNvPr>
          <p:cNvSpPr/>
          <p:nvPr/>
        </p:nvSpPr>
        <p:spPr>
          <a:xfrm>
            <a:off x="11208568" y="6185793"/>
            <a:ext cx="576064"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790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69111" y="3051137"/>
            <a:ext cx="3722146" cy="2508777"/>
            <a:chOff x="812" y="7381566"/>
            <a:chExt cx="5472236" cy="967745"/>
          </a:xfrm>
          <a:scene3d>
            <a:camera prst="orthographicFront"/>
            <a:lightRig rig="threePt" dir="t">
              <a:rot lat="0" lon="0" rev="7500000"/>
            </a:lightRig>
          </a:scene3d>
        </p:grpSpPr>
        <p:sp>
          <p:nvSpPr>
            <p:cNvPr id="8" name="Round Same Side Corner Rectangle 7"/>
            <p:cNvSpPr/>
            <p:nvPr/>
          </p:nvSpPr>
          <p:spPr>
            <a:xfrm rot="16200000">
              <a:off x="2253057" y="5129321"/>
              <a:ext cx="967745" cy="5472236"/>
            </a:xfrm>
            <a:prstGeom prst="round2SameRect">
              <a:avLst/>
            </a:prstGeom>
            <a:sp3d extrusionH="190500" prstMaterial="dkEdge">
              <a:bevelT w="120650" h="38100" prst="relaxedInset"/>
              <a:bevelB w="120650" h="57150" prst="relaxedInset"/>
              <a:contourClr>
                <a:schemeClr val="bg1"/>
              </a:contourClr>
            </a:sp3d>
          </p:spPr>
          <p:style>
            <a:lnRef idx="1">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2">
              <a:schemeClr val="accent6">
                <a:tint val="40000"/>
                <a:alpha val="90000"/>
                <a:hueOff val="0"/>
                <a:satOff val="0"/>
                <a:lumOff val="0"/>
                <a:alphaOff val="0"/>
              </a:schemeClr>
            </a:effectRef>
            <a:fontRef idx="minor">
              <a:schemeClr val="dk1">
                <a:hueOff val="0"/>
                <a:satOff val="0"/>
                <a:lumOff val="0"/>
                <a:alphaOff val="0"/>
              </a:schemeClr>
            </a:fontRef>
          </p:style>
        </p:sp>
        <p:sp>
          <p:nvSpPr>
            <p:cNvPr id="9" name="Round Same Side Corner Rectangle 4"/>
            <p:cNvSpPr txBox="1"/>
            <p:nvPr/>
          </p:nvSpPr>
          <p:spPr>
            <a:xfrm rot="21600000">
              <a:off x="48053" y="7428808"/>
              <a:ext cx="5424995" cy="87326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50" marR="0" lvl="1" indent="-57150" algn="r" defTabSz="422275" rtl="1" eaLnBrk="1" fontAlgn="auto" latinLnBrk="0" hangingPunct="1">
                <a:lnSpc>
                  <a:spcPct val="90000"/>
                </a:lnSpc>
                <a:spcBef>
                  <a:spcPct val="0"/>
                </a:spcBef>
                <a:spcAft>
                  <a:spcPct val="15000"/>
                </a:spcAft>
                <a:buClrTx/>
                <a:buSzTx/>
                <a:buFontTx/>
                <a:buChar char="••"/>
                <a:tabLst/>
                <a:defRPr/>
              </a:pPr>
              <a:r>
                <a:rPr kumimoji="0" lang="fa-IR" sz="28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Nazanin" panose="00000400000000000000" pitchFamily="2" charset="-78"/>
                </a:rPr>
                <a:t>دوره اول ابتدایی</a:t>
              </a:r>
              <a:endParaRPr kumimoji="0" lang="en-US" sz="28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Nazanin" panose="00000400000000000000" pitchFamily="2" charset="-78"/>
              </a:endParaRPr>
            </a:p>
            <a:p>
              <a:pPr marL="57150" marR="0" lvl="1" indent="-57150" algn="r" defTabSz="422275" rtl="1" eaLnBrk="1" fontAlgn="auto" latinLnBrk="0" hangingPunct="1">
                <a:lnSpc>
                  <a:spcPct val="90000"/>
                </a:lnSpc>
                <a:spcBef>
                  <a:spcPct val="0"/>
                </a:spcBef>
                <a:spcAft>
                  <a:spcPct val="15000"/>
                </a:spcAft>
                <a:buClrTx/>
                <a:buSzTx/>
                <a:buFontTx/>
                <a:buChar char="••"/>
                <a:tabLst/>
                <a:defRPr/>
              </a:pPr>
              <a:r>
                <a:rPr kumimoji="0" lang="fa-IR" sz="28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Nazanin" panose="00000400000000000000" pitchFamily="2" charset="-78"/>
                </a:rPr>
                <a:t> دوره دوم ابتدایی</a:t>
              </a:r>
              <a:endParaRPr kumimoji="0" lang="en-US" sz="28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Nazanin" panose="00000400000000000000" pitchFamily="2" charset="-78"/>
              </a:endParaRPr>
            </a:p>
            <a:p>
              <a:pPr marL="57150" marR="0" lvl="1" indent="-57150" algn="r" defTabSz="422275" rtl="1" eaLnBrk="1" fontAlgn="auto" latinLnBrk="0" hangingPunct="1">
                <a:lnSpc>
                  <a:spcPct val="90000"/>
                </a:lnSpc>
                <a:spcBef>
                  <a:spcPct val="0"/>
                </a:spcBef>
                <a:spcAft>
                  <a:spcPct val="15000"/>
                </a:spcAft>
                <a:buClrTx/>
                <a:buSzTx/>
                <a:buFontTx/>
                <a:buChar char="••"/>
                <a:tabLst/>
                <a:defRPr/>
              </a:pPr>
              <a:r>
                <a:rPr kumimoji="0" lang="fa-IR" sz="28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Nazanin" panose="00000400000000000000" pitchFamily="2" charset="-78"/>
                </a:rPr>
                <a:t>دوره اول متوسطه</a:t>
              </a:r>
              <a:endParaRPr kumimoji="0" lang="en-US" sz="28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Nazanin" panose="00000400000000000000" pitchFamily="2" charset="-78"/>
              </a:endParaRPr>
            </a:p>
            <a:p>
              <a:pPr marL="57150" marR="0" lvl="1" indent="-57150" algn="r" defTabSz="422275" rtl="1" eaLnBrk="1" fontAlgn="auto" latinLnBrk="0" hangingPunct="1">
                <a:lnSpc>
                  <a:spcPct val="90000"/>
                </a:lnSpc>
                <a:spcBef>
                  <a:spcPct val="0"/>
                </a:spcBef>
                <a:spcAft>
                  <a:spcPct val="15000"/>
                </a:spcAft>
                <a:buClrTx/>
                <a:buSzTx/>
                <a:buFontTx/>
                <a:buChar char="••"/>
                <a:tabLst/>
                <a:defRPr/>
              </a:pPr>
              <a:r>
                <a:rPr kumimoji="0" lang="fa-IR" sz="28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Nazanin" panose="00000400000000000000" pitchFamily="2" charset="-78"/>
                </a:rPr>
                <a:t> دوره دوم متوسطه</a:t>
              </a:r>
              <a:endParaRPr kumimoji="0" lang="en-US" sz="2800" b="1" i="0" u="none" strike="noStrike" kern="1200" cap="none" spc="0" normalizeH="0" baseline="0" noProof="0" dirty="0">
                <a:ln>
                  <a:noFill/>
                </a:ln>
                <a:solidFill>
                  <a:prstClr val="black">
                    <a:hueOff val="0"/>
                    <a:satOff val="0"/>
                    <a:lumOff val="0"/>
                    <a:alphaOff val="0"/>
                  </a:prstClr>
                </a:solidFill>
                <a:effectLst/>
                <a:uLnTx/>
                <a:uFillTx/>
                <a:latin typeface="Gill Sans MT"/>
                <a:ea typeface="+mn-ea"/>
                <a:cs typeface="B Nazanin" panose="00000400000000000000" pitchFamily="2" charset="-78"/>
              </a:endParaRPr>
            </a:p>
          </p:txBody>
        </p:sp>
      </p:grpSp>
      <p:grpSp>
        <p:nvGrpSpPr>
          <p:cNvPr id="5" name="Group 4"/>
          <p:cNvGrpSpPr/>
          <p:nvPr/>
        </p:nvGrpSpPr>
        <p:grpSpPr>
          <a:xfrm>
            <a:off x="6691257" y="3121461"/>
            <a:ext cx="2400077" cy="2368130"/>
            <a:chOff x="5473048" y="7361071"/>
            <a:chExt cx="1163890" cy="1008736"/>
          </a:xfrm>
          <a:scene3d>
            <a:camera prst="orthographicFront"/>
            <a:lightRig rig="threePt" dir="t">
              <a:rot lat="0" lon="0" rev="7500000"/>
            </a:lightRig>
          </a:scene3d>
        </p:grpSpPr>
        <p:sp>
          <p:nvSpPr>
            <p:cNvPr id="6" name="Rounded Rectangle 5"/>
            <p:cNvSpPr/>
            <p:nvPr/>
          </p:nvSpPr>
          <p:spPr>
            <a:xfrm>
              <a:off x="5473048" y="7361071"/>
              <a:ext cx="1163890" cy="1008736"/>
            </a:xfrm>
            <a:prstGeom prst="roundRect">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Rounded Rectangle 6"/>
            <p:cNvSpPr txBox="1"/>
            <p:nvPr/>
          </p:nvSpPr>
          <p:spPr>
            <a:xfrm>
              <a:off x="5522290" y="7410313"/>
              <a:ext cx="1065406" cy="9102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marL="0" marR="0" lvl="0" indent="0" algn="ctr" defTabSz="422275" rtl="1" eaLnBrk="1" fontAlgn="auto" latinLnBrk="0" hangingPunct="1">
                <a:lnSpc>
                  <a:spcPct val="90000"/>
                </a:lnSpc>
                <a:spcBef>
                  <a:spcPct val="0"/>
                </a:spcBef>
                <a:spcAft>
                  <a:spcPct val="35000"/>
                </a:spcAft>
                <a:buClrTx/>
                <a:buSzTx/>
                <a:buFontTx/>
                <a:buNone/>
                <a:tabLst/>
                <a:defRPr/>
              </a:pPr>
              <a:r>
                <a:rPr kumimoji="0" lang="fa-IR" sz="2400" b="0" i="0" u="none" strike="noStrike" kern="1200" cap="none" spc="0" normalizeH="0" baseline="0" noProof="0" dirty="0">
                  <a:ln>
                    <a:noFill/>
                  </a:ln>
                  <a:solidFill>
                    <a:prstClr val="white"/>
                  </a:solidFill>
                  <a:effectLst/>
                  <a:uLnTx/>
                  <a:uFillTx/>
                  <a:latin typeface="Gill Sans MT"/>
                  <a:ea typeface="+mn-ea"/>
                  <a:cs typeface="B Titr" panose="00000700000000000000" pitchFamily="2" charset="-78"/>
                </a:rPr>
                <a:t>اهداف دوره های تحصیلی به تفکیک ساحت های تعلیم و تربیت</a:t>
              </a:r>
              <a:endParaRPr kumimoji="0" lang="en-US" sz="2400" b="0" i="0" u="none" strike="noStrike" kern="1200" cap="none" spc="0" normalizeH="0" baseline="0" noProof="0" dirty="0">
                <a:ln>
                  <a:noFill/>
                </a:ln>
                <a:solidFill>
                  <a:prstClr val="white"/>
                </a:solidFill>
                <a:effectLst/>
                <a:uLnTx/>
                <a:uFillTx/>
                <a:latin typeface="Gill Sans MT"/>
                <a:ea typeface="+mn-ea"/>
                <a:cs typeface="B Titr" panose="00000700000000000000" pitchFamily="2" charset="-78"/>
              </a:endParaRPr>
            </a:p>
          </p:txBody>
        </p:sp>
      </p:grpSp>
      <p:sp>
        <p:nvSpPr>
          <p:cNvPr id="10" name="Title 1"/>
          <p:cNvSpPr txBox="1">
            <a:spLocks/>
          </p:cNvSpPr>
          <p:nvPr/>
        </p:nvSpPr>
        <p:spPr>
          <a:xfrm>
            <a:off x="493986" y="346839"/>
            <a:ext cx="9956800" cy="90389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a-IR" sz="2800" b="1" i="0" u="none" strike="noStrike" kern="1200" cap="all" spc="0" normalizeH="0" baseline="0" noProof="0" smtClean="0">
                <a:ln>
                  <a:noFill/>
                </a:ln>
                <a:solidFill>
                  <a:prstClr val="black"/>
                </a:solidFill>
                <a:effectLst/>
                <a:uLnTx/>
                <a:uFillTx/>
                <a:latin typeface="Gill Sans MT"/>
                <a:ea typeface="+mj-ea"/>
                <a:cs typeface="B Zar" panose="00000400000000000000" pitchFamily="2" charset="-78"/>
              </a:rPr>
              <a:t>سلسله مراتب اهداف نظام تعلیم و تربیت رسمی عمومی</a:t>
            </a:r>
            <a:endParaRPr kumimoji="0" lang="en-US" sz="2800" b="0" i="0" u="none" strike="noStrike" kern="1200" cap="all" spc="0" normalizeH="0" baseline="0" noProof="0" dirty="0">
              <a:ln>
                <a:noFill/>
              </a:ln>
              <a:solidFill>
                <a:prstClr val="black"/>
              </a:solidFill>
              <a:effectLst/>
              <a:uLnTx/>
              <a:uFillTx/>
              <a:latin typeface="Gill Sans MT"/>
              <a:ea typeface="+mj-ea"/>
              <a:cs typeface="B Zar" panose="00000400000000000000" pitchFamily="2" charset="-78"/>
            </a:endParaRPr>
          </a:p>
        </p:txBody>
      </p:sp>
      <p:sp>
        <p:nvSpPr>
          <p:cNvPr id="11" name="Action Button: Home 10">
            <a:hlinkClick r:id="rId3" action="ppaction://hlinksldjump" highlightClick="1"/>
          </p:cNvPr>
          <p:cNvSpPr/>
          <p:nvPr/>
        </p:nvSpPr>
        <p:spPr>
          <a:xfrm>
            <a:off x="11208568" y="6185793"/>
            <a:ext cx="576064"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078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1329352" y="548680"/>
            <a:ext cx="5544616" cy="5834608"/>
          </a:xfrm>
          <a:prstGeom prst="roundRect">
            <a:avLst>
              <a:gd name="adj" fmla="val 2794"/>
            </a:avLst>
          </a:prstGeom>
          <a:solidFill>
            <a:srgbClr val="FFFFFF"/>
          </a:solidFill>
          <a:ln w="57150">
            <a:solidFill>
              <a:srgbClr val="00B050"/>
            </a:solidFill>
            <a:round/>
            <a:headEnd/>
            <a:tailEnd/>
          </a:ln>
        </p:spPr>
        <p:txBody>
          <a:bodyPr vert="horz" wrap="square" lIns="91440" tIns="45720" rIns="91440" bIns="45720" numCol="1" anchor="t" anchorCtr="0" compatLnSpc="1">
            <a:prstTxWarp prst="textNoShape">
              <a:avLst/>
            </a:prstTxWarp>
          </a:bodyPr>
          <a:lstStyle/>
          <a:p>
            <a:pPr marR="6350" algn="just" fontAlgn="base">
              <a:lnSpc>
                <a:spcPct val="150000"/>
              </a:lnSpc>
              <a:spcBef>
                <a:spcPct val="0"/>
              </a:spcBef>
              <a:spcAft>
                <a:spcPts val="1000"/>
              </a:spcAft>
            </a:pPr>
            <a:endParaRPr lang="en-US" sz="1500" b="1" dirty="0" smtClean="0">
              <a:solidFill>
                <a:srgbClr val="0070C0"/>
              </a:solidFill>
              <a:latin typeface="Calibri" pitchFamily="34" charset="0"/>
              <a:ea typeface="Arial" pitchFamily="34" charset="0"/>
              <a:cs typeface="B Zar" pitchFamily="2" charset="-78"/>
            </a:endParaRPr>
          </a:p>
          <a:p>
            <a:pPr marR="6350" algn="just" fontAlgn="base">
              <a:lnSpc>
                <a:spcPct val="150000"/>
              </a:lnSpc>
              <a:spcBef>
                <a:spcPct val="0"/>
              </a:spcBef>
              <a:spcAft>
                <a:spcPts val="1000"/>
              </a:spcAft>
            </a:pPr>
            <a:endParaRPr lang="en-US" sz="1500" b="1" dirty="0">
              <a:solidFill>
                <a:srgbClr val="0070C0"/>
              </a:solidFill>
              <a:latin typeface="Calibri" pitchFamily="34" charset="0"/>
              <a:ea typeface="Arial" pitchFamily="34" charset="0"/>
              <a:cs typeface="B Zar" pitchFamily="2" charset="-78"/>
            </a:endParaRPr>
          </a:p>
          <a:p>
            <a:pPr marR="6350" algn="just" fontAlgn="base">
              <a:lnSpc>
                <a:spcPct val="150000"/>
              </a:lnSpc>
              <a:spcBef>
                <a:spcPct val="0"/>
              </a:spcBef>
              <a:spcAft>
                <a:spcPts val="1000"/>
              </a:spcAft>
            </a:pPr>
            <a:endParaRPr lang="en-US" sz="1500" b="1" dirty="0" smtClean="0">
              <a:solidFill>
                <a:srgbClr val="0070C0"/>
              </a:solidFill>
              <a:latin typeface="Calibri" pitchFamily="34" charset="0"/>
              <a:ea typeface="Arial" pitchFamily="34" charset="0"/>
              <a:cs typeface="B Zar" pitchFamily="2" charset="-78"/>
            </a:endParaRPr>
          </a:p>
          <a:p>
            <a:pPr marR="6350" algn="just" fontAlgn="base">
              <a:lnSpc>
                <a:spcPct val="150000"/>
              </a:lnSpc>
              <a:spcBef>
                <a:spcPct val="0"/>
              </a:spcBef>
              <a:spcAft>
                <a:spcPts val="1000"/>
              </a:spcAft>
            </a:pPr>
            <a:endParaRPr lang="en-US" sz="1500" b="1" dirty="0" smtClean="0">
              <a:solidFill>
                <a:srgbClr val="0070C0"/>
              </a:solidFill>
              <a:latin typeface="Calibri" pitchFamily="34" charset="0"/>
              <a:ea typeface="Arial" pitchFamily="34" charset="0"/>
              <a:cs typeface="B Zar" pitchFamily="2" charset="-78"/>
            </a:endParaRPr>
          </a:p>
          <a:p>
            <a:pPr marR="6350" algn="just" fontAlgn="base">
              <a:lnSpc>
                <a:spcPct val="150000"/>
              </a:lnSpc>
              <a:spcBef>
                <a:spcPct val="0"/>
              </a:spcBef>
              <a:spcAft>
                <a:spcPts val="1000"/>
              </a:spcAft>
            </a:pPr>
            <a:r>
              <a:rPr lang="fa-IR" sz="1500" b="1" dirty="0" smtClean="0">
                <a:solidFill>
                  <a:srgbClr val="0070C0"/>
                </a:solidFill>
                <a:latin typeface="Calibri" pitchFamily="34" charset="0"/>
                <a:ea typeface="Arial" pitchFamily="34" charset="0"/>
                <a:cs typeface="B Zar" pitchFamily="2" charset="-78"/>
              </a:rPr>
              <a:t>تهیّه‌ی </a:t>
            </a:r>
            <a:r>
              <a:rPr lang="fa-IR" sz="1500" b="1" dirty="0">
                <a:solidFill>
                  <a:srgbClr val="0070C0"/>
                </a:solidFill>
                <a:latin typeface="Calibri" pitchFamily="34" charset="0"/>
                <a:ea typeface="Arial" pitchFamily="34" charset="0"/>
                <a:cs typeface="B Zar" pitchFamily="2" charset="-78"/>
              </a:rPr>
              <a:t>این سند یک ضرورت حیاتی بود که انجام شد و محتوای سند هم آن‌طوری که صاحب‌نظران آموزش و پرورش ابراز کردند-که بسیاری هم خودشان دست‌اندرکار تهیّه‌ی این سند بودند - آن‌طوری که آنها اظهار کردند، سند از لحاظ تخصّصی، از لحاظ حرفه‌ای سطح خیلی بالایی دارد؛ بسیار محکم و متقن و مطلوب است؛ خب باید تحقّق پیدا کند. آنچه من مطالبه می کنم و توقّع دارم از دستگاه آموزش و پرورش، این است که زمان‌بندی کنید؛ یک زمانی را مشخّص کنید و بگویید تا چه مدّتی این سند، تحقّقِ کامل پیدا خواهد کرد. البتّه کار سختی است لکن این کار سخت باید انجام بگیرد؛ دستگاه‌های مختلف همه باید کمک کنند به آموزش و پرورش؛ همه باید کمک کنند.</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5352" t="1816"/>
          <a:stretch/>
        </p:blipFill>
        <p:spPr>
          <a:xfrm>
            <a:off x="6892600" y="548680"/>
            <a:ext cx="4176464" cy="5834608"/>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38559">
            <a:off x="2075310" y="622428"/>
            <a:ext cx="2042273" cy="17227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a:xfrm>
            <a:off x="5793015" y="836712"/>
            <a:ext cx="576064" cy="360040"/>
          </a:xfrm>
          <a:prstGeom prst="downArrow">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3359696" y="404664"/>
            <a:ext cx="4896544" cy="432048"/>
          </a:xfrm>
          <a:prstGeom prst="rect">
            <a:avLst/>
          </a:prstGeom>
          <a:solidFill>
            <a:srgbClr val="66FFFF"/>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1" anchor="ctr">
            <a:noAutofit/>
          </a:bodyPr>
          <a:lstStyle/>
          <a:p>
            <a:pPr lvl="0" algn="ctr">
              <a:spcBef>
                <a:spcPct val="0"/>
              </a:spcBef>
              <a:defRPr/>
            </a:pPr>
            <a:r>
              <a:rPr lang="fa-IR" sz="2400" b="1" dirty="0">
                <a:solidFill>
                  <a:srgbClr val="C00000"/>
                </a:solidFill>
                <a:cs typeface="B Zar" pitchFamily="2" charset="-78"/>
              </a:rPr>
              <a:t> بسته سند تحول بنیادین آموزش‌و‌پرورش</a:t>
            </a:r>
          </a:p>
        </p:txBody>
      </p:sp>
      <p:graphicFrame>
        <p:nvGraphicFramePr>
          <p:cNvPr id="3" name="Table 2"/>
          <p:cNvGraphicFramePr>
            <a:graphicFrameLocks noGrp="1"/>
          </p:cNvGraphicFramePr>
          <p:nvPr>
            <p:extLst>
              <p:ext uri="{D42A27DB-BD31-4B8C-83A1-F6EECF244321}">
                <p14:modId xmlns:p14="http://schemas.microsoft.com/office/powerpoint/2010/main" val="3200211574"/>
              </p:ext>
            </p:extLst>
          </p:nvPr>
        </p:nvGraphicFramePr>
        <p:xfrm>
          <a:off x="2567607" y="1194017"/>
          <a:ext cx="7272808" cy="518160"/>
        </p:xfrm>
        <a:graphic>
          <a:graphicData uri="http://schemas.openxmlformats.org/drawingml/2006/table">
            <a:tbl>
              <a:tblPr firstRow="1" bandRow="1">
                <a:tableStyleId>{F5AB1C69-6EDB-4FF4-983F-18BD219EF322}</a:tableStyleId>
              </a:tblPr>
              <a:tblGrid>
                <a:gridCol w="3636404">
                  <a:extLst>
                    <a:ext uri="{9D8B030D-6E8A-4147-A177-3AD203B41FA5}">
                      <a16:colId xmlns:a16="http://schemas.microsoft.com/office/drawing/2014/main" xmlns="" val="20000"/>
                    </a:ext>
                  </a:extLst>
                </a:gridCol>
                <a:gridCol w="3636404">
                  <a:extLst>
                    <a:ext uri="{9D8B030D-6E8A-4147-A177-3AD203B41FA5}">
                      <a16:colId xmlns:a16="http://schemas.microsoft.com/office/drawing/2014/main" xmlns="" val="20001"/>
                    </a:ext>
                  </a:extLst>
                </a:gridCol>
              </a:tblGrid>
              <a:tr h="506791">
                <a:tc>
                  <a:txBody>
                    <a:bodyPr/>
                    <a:lstStyle/>
                    <a:p>
                      <a:pPr algn="ctr" rtl="1"/>
                      <a:r>
                        <a:rPr lang="fa-IR" sz="1600" b="1" dirty="0" smtClean="0">
                          <a:solidFill>
                            <a:schemeClr val="tx1"/>
                          </a:solidFill>
                          <a:cs typeface="B Zar" panose="00000400000000000000" pitchFamily="2" charset="-78"/>
                        </a:rPr>
                        <a:t>سند تحول بنیادین آموزش و پرورش </a:t>
                      </a:r>
                      <a:endParaRPr lang="en-US" sz="1600" b="1" dirty="0">
                        <a:solidFill>
                          <a:schemeClr val="tx1"/>
                        </a:solidFill>
                        <a:cs typeface="B Zar" panose="00000400000000000000" pitchFamily="2" charset="-78"/>
                      </a:endParaRPr>
                    </a:p>
                  </a:txBody>
                  <a:tcPr>
                    <a:cell3D prstMaterial="dkEdge">
                      <a:bevel prst="artDeco"/>
                      <a:lightRig rig="flood" dir="t"/>
                    </a:cell3D>
                    <a:solidFill>
                      <a:schemeClr val="accent6">
                        <a:lumMod val="40000"/>
                        <a:lumOff val="60000"/>
                      </a:schemeClr>
                    </a:solidFill>
                  </a:tcPr>
                </a:tc>
                <a:tc>
                  <a:txBody>
                    <a:bodyPr/>
                    <a:lstStyle/>
                    <a:p>
                      <a:pPr algn="ctr" rtl="1"/>
                      <a:r>
                        <a:rPr lang="fa-IR" sz="1400" b="1" dirty="0" smtClean="0">
                          <a:solidFill>
                            <a:schemeClr val="tx1"/>
                          </a:solidFill>
                          <a:cs typeface="B Zar" panose="00000400000000000000" pitchFamily="2" charset="-78"/>
                        </a:rPr>
                        <a:t>مبانی نظری سند تحول بنیادین در نظام تعلیم تربیت رسمی‌عمومی جمهوری اسلامی ایران </a:t>
                      </a:r>
                      <a:endParaRPr lang="en-US" sz="1600" b="1" dirty="0">
                        <a:solidFill>
                          <a:schemeClr val="tx1"/>
                        </a:solidFill>
                        <a:cs typeface="B Zar" panose="00000400000000000000" pitchFamily="2" charset="-78"/>
                      </a:endParaRPr>
                    </a:p>
                  </a:txBody>
                  <a:tcPr>
                    <a:cell3D prstMaterial="dkEdge">
                      <a:bevel prst="artDeco"/>
                      <a:lightRig rig="flood" dir="t"/>
                    </a:cell3D>
                    <a:solidFill>
                      <a:srgbClr val="00B0F0"/>
                    </a:solidFill>
                  </a:tcPr>
                </a:tc>
                <a:extLst>
                  <a:ext uri="{0D108BD9-81ED-4DB2-BD59-A6C34878D82A}">
                    <a16:rowId xmlns:a16="http://schemas.microsoft.com/office/drawing/2014/main" xmlns="" val="10000"/>
                  </a:ext>
                </a:extLst>
              </a:tr>
            </a:tbl>
          </a:graphicData>
        </a:graphic>
      </p:graphicFrame>
      <p:sp>
        <p:nvSpPr>
          <p:cNvPr id="15" name="Down Arrow 14"/>
          <p:cNvSpPr/>
          <p:nvPr/>
        </p:nvSpPr>
        <p:spPr>
          <a:xfrm>
            <a:off x="4320626" y="1700808"/>
            <a:ext cx="504056" cy="1224136"/>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7464152" y="1715466"/>
            <a:ext cx="576064" cy="504056"/>
          </a:xfrm>
          <a:prstGeom prst="down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extLst>
              <p:ext uri="{D42A27DB-BD31-4B8C-83A1-F6EECF244321}">
                <p14:modId xmlns:p14="http://schemas.microsoft.com/office/powerpoint/2010/main" val="491118009"/>
              </p:ext>
            </p:extLst>
          </p:nvPr>
        </p:nvGraphicFramePr>
        <p:xfrm>
          <a:off x="4943872" y="2219522"/>
          <a:ext cx="5616624" cy="489398"/>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tblGrid>
              <a:tr h="489398">
                <a:tc>
                  <a:txBody>
                    <a:bodyPr/>
                    <a:lstStyle/>
                    <a:p>
                      <a:pPr algn="ctr" rtl="1"/>
                      <a:r>
                        <a:rPr lang="fa-IR" sz="1200" b="1" kern="1200" dirty="0" smtClean="0">
                          <a:solidFill>
                            <a:schemeClr val="tx1"/>
                          </a:solidFill>
                          <a:latin typeface="+mn-lt"/>
                          <a:ea typeface="+mn-ea"/>
                          <a:cs typeface="B Zar" panose="00000400000000000000" pitchFamily="2" charset="-78"/>
                        </a:rPr>
                        <a:t>رهنامه نظام تربیت رسمی‌عمومی در جمهوری اسلامی ایران </a:t>
                      </a:r>
                      <a:endParaRPr lang="en-US" sz="1200" b="1" kern="1200" dirty="0">
                        <a:solidFill>
                          <a:schemeClr val="tx1"/>
                        </a:solidFill>
                        <a:latin typeface="+mn-lt"/>
                        <a:ea typeface="+mn-ea"/>
                        <a:cs typeface="B Zar" panose="00000400000000000000" pitchFamily="2" charset="-78"/>
                      </a:endParaRPr>
                    </a:p>
                  </a:txBody>
                  <a:tcPr>
                    <a:cell3D prstMaterial="dkEdge">
                      <a:bevel w="77470" h="12700" prst="softRound"/>
                      <a:lightRig rig="flood" dir="t"/>
                    </a:cell3D>
                    <a:solidFill>
                      <a:srgbClr val="CCCCFF"/>
                    </a:solidFill>
                  </a:tcPr>
                </a:tc>
                <a:tc>
                  <a:txBody>
                    <a:bodyPr/>
                    <a:lstStyle/>
                    <a:p>
                      <a:pPr algn="ctr" rtl="1"/>
                      <a:r>
                        <a:rPr lang="fa-IR" sz="1200" b="1" kern="1200" dirty="0" smtClean="0">
                          <a:solidFill>
                            <a:schemeClr val="tx1"/>
                          </a:solidFill>
                          <a:latin typeface="+mn-lt"/>
                          <a:ea typeface="+mn-ea"/>
                          <a:cs typeface="B Zar" panose="00000400000000000000" pitchFamily="2" charset="-78"/>
                        </a:rPr>
                        <a:t>فلسفه تربیت رسمی‌عمومی در جمهوری اسلامی ایران </a:t>
                      </a:r>
                      <a:endParaRPr lang="en-US" sz="1200" b="1" kern="1200" dirty="0">
                        <a:solidFill>
                          <a:schemeClr val="tx1"/>
                        </a:solidFill>
                        <a:latin typeface="+mn-lt"/>
                        <a:ea typeface="+mn-ea"/>
                        <a:cs typeface="B Zar" panose="00000400000000000000" pitchFamily="2" charset="-78"/>
                      </a:endParaRPr>
                    </a:p>
                  </a:txBody>
                  <a:tcPr>
                    <a:cell3D prstMaterial="dkEdge">
                      <a:bevel w="77470" h="12700" prst="softRound"/>
                      <a:lightRig rig="flood" dir="t"/>
                    </a:cell3D>
                    <a:solidFill>
                      <a:srgbClr val="CCCCFF"/>
                    </a:solidFill>
                  </a:tcPr>
                </a:tc>
                <a:tc>
                  <a:txBody>
                    <a:bodyPr/>
                    <a:lstStyle/>
                    <a:p>
                      <a:pPr algn="ctr" rtl="1"/>
                      <a:r>
                        <a:rPr lang="fa-IR" sz="1200" b="1" kern="1200" dirty="0" smtClean="0">
                          <a:solidFill>
                            <a:schemeClr val="tx1"/>
                          </a:solidFill>
                          <a:latin typeface="+mn-lt"/>
                          <a:ea typeface="+mn-ea"/>
                          <a:cs typeface="B Zar" panose="00000400000000000000" pitchFamily="2" charset="-78"/>
                        </a:rPr>
                        <a:t>فلسفه تربیت در جمهوری اسلامی ایران </a:t>
                      </a:r>
                      <a:endParaRPr lang="en-US" sz="1200" b="1" kern="1200" dirty="0">
                        <a:solidFill>
                          <a:schemeClr val="tx1"/>
                        </a:solidFill>
                        <a:latin typeface="+mn-lt"/>
                        <a:ea typeface="+mn-ea"/>
                        <a:cs typeface="B Zar" panose="00000400000000000000" pitchFamily="2" charset="-78"/>
                      </a:endParaRPr>
                    </a:p>
                  </a:txBody>
                  <a:tcPr>
                    <a:cell3D prstMaterial="dkEdge">
                      <a:bevel w="77470" h="12700" prst="softRound"/>
                      <a:lightRig rig="flood" dir="t"/>
                    </a:cell3D>
                    <a:solidFill>
                      <a:srgbClr val="CCCCFF"/>
                    </a:solidFill>
                  </a:tcPr>
                </a:tc>
                <a:extLst>
                  <a:ext uri="{0D108BD9-81ED-4DB2-BD59-A6C34878D82A}">
                    <a16:rowId xmlns:a16="http://schemas.microsoft.com/office/drawing/2014/main" xmlns=""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681638479"/>
              </p:ext>
            </p:extLst>
          </p:nvPr>
        </p:nvGraphicFramePr>
        <p:xfrm>
          <a:off x="1127448" y="2901053"/>
          <a:ext cx="6084676" cy="383931"/>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1746194">
                  <a:extLst>
                    <a:ext uri="{9D8B030D-6E8A-4147-A177-3AD203B41FA5}">
                      <a16:colId xmlns:a16="http://schemas.microsoft.com/office/drawing/2014/main" xmlns="" val="20001"/>
                    </a:ext>
                  </a:extLst>
                </a:gridCol>
                <a:gridCol w="1521169">
                  <a:extLst>
                    <a:ext uri="{9D8B030D-6E8A-4147-A177-3AD203B41FA5}">
                      <a16:colId xmlns:a16="http://schemas.microsoft.com/office/drawing/2014/main" xmlns="" val="20002"/>
                    </a:ext>
                  </a:extLst>
                </a:gridCol>
                <a:gridCol w="1521169">
                  <a:extLst>
                    <a:ext uri="{9D8B030D-6E8A-4147-A177-3AD203B41FA5}">
                      <a16:colId xmlns:a16="http://schemas.microsoft.com/office/drawing/2014/main" xmlns="" val="20003"/>
                    </a:ext>
                  </a:extLst>
                </a:gridCol>
              </a:tblGrid>
              <a:tr h="383931">
                <a:tc>
                  <a:txBody>
                    <a:bodyPr/>
                    <a:lstStyle/>
                    <a:p>
                      <a:pPr algn="ctr" rtl="1"/>
                      <a:r>
                        <a:rPr lang="fa-IR" sz="1400" b="1" kern="1200" dirty="0" smtClean="0">
                          <a:solidFill>
                            <a:schemeClr val="tx1"/>
                          </a:solidFill>
                          <a:latin typeface="+mn-lt"/>
                          <a:ea typeface="+mn-ea"/>
                          <a:cs typeface="B Zar" panose="00000400000000000000" pitchFamily="2" charset="-78"/>
                        </a:rPr>
                        <a:t>راهکارها :</a:t>
                      </a:r>
                      <a:r>
                        <a:rPr lang="fa-IR" sz="1400" b="1" kern="1200" dirty="0" smtClean="0">
                          <a:solidFill>
                            <a:srgbClr val="0033CC"/>
                          </a:solidFill>
                          <a:latin typeface="+mn-lt"/>
                          <a:ea typeface="+mn-ea"/>
                          <a:cs typeface="B Zar" panose="00000400000000000000" pitchFamily="2" charset="-78"/>
                        </a:rPr>
                        <a:t>131</a:t>
                      </a:r>
                      <a:endParaRPr lang="en-US" sz="1400" b="1" kern="1200" dirty="0">
                        <a:solidFill>
                          <a:srgbClr val="0033CC"/>
                        </a:solidFill>
                        <a:latin typeface="+mn-lt"/>
                        <a:ea typeface="+mn-ea"/>
                        <a:cs typeface="B Zar" panose="00000400000000000000" pitchFamily="2" charset="-78"/>
                      </a:endParaRPr>
                    </a:p>
                  </a:txBody>
                  <a:tcPr>
                    <a:cell3D prstMaterial="dkEdge">
                      <a:bevel/>
                      <a:lightRig rig="flood" dir="t"/>
                    </a:cell3D>
                    <a:solidFill>
                      <a:schemeClr val="accent6">
                        <a:lumMod val="20000"/>
                        <a:lumOff val="80000"/>
                      </a:schemeClr>
                    </a:solidFill>
                  </a:tcPr>
                </a:tc>
                <a:tc>
                  <a:txBody>
                    <a:bodyPr/>
                    <a:lstStyle/>
                    <a:p>
                      <a:pPr algn="ctr" rtl="1"/>
                      <a:r>
                        <a:rPr lang="fa-IR" sz="1400" b="1" kern="1200" dirty="0" smtClean="0">
                          <a:solidFill>
                            <a:schemeClr val="tx1"/>
                          </a:solidFill>
                          <a:latin typeface="+mn-lt"/>
                          <a:ea typeface="+mn-ea"/>
                          <a:cs typeface="B Zar" panose="00000400000000000000" pitchFamily="2" charset="-78"/>
                        </a:rPr>
                        <a:t>هدف های عملیاتی:</a:t>
                      </a:r>
                      <a:r>
                        <a:rPr lang="fa-IR" sz="1400" b="1" kern="1200" dirty="0" smtClean="0">
                          <a:solidFill>
                            <a:srgbClr val="0033CC"/>
                          </a:solidFill>
                          <a:latin typeface="+mn-lt"/>
                          <a:ea typeface="+mn-ea"/>
                          <a:cs typeface="B Zar" panose="00000400000000000000" pitchFamily="2" charset="-78"/>
                        </a:rPr>
                        <a:t>23</a:t>
                      </a:r>
                      <a:endParaRPr lang="en-US" sz="1400" b="1" kern="1200" dirty="0">
                        <a:solidFill>
                          <a:srgbClr val="0033CC"/>
                        </a:solidFill>
                        <a:latin typeface="+mn-lt"/>
                        <a:ea typeface="+mn-ea"/>
                        <a:cs typeface="B Zar" panose="00000400000000000000" pitchFamily="2" charset="-78"/>
                      </a:endParaRPr>
                    </a:p>
                  </a:txBody>
                  <a:tcPr>
                    <a:cell3D prstMaterial="dkEdge">
                      <a:bevel/>
                      <a:lightRig rig="flood" dir="t"/>
                    </a:cell3D>
                    <a:solidFill>
                      <a:schemeClr val="accent6">
                        <a:lumMod val="20000"/>
                        <a:lumOff val="80000"/>
                      </a:schemeClr>
                    </a:solidFill>
                  </a:tcPr>
                </a:tc>
                <a:tc>
                  <a:txBody>
                    <a:bodyPr/>
                    <a:lstStyle/>
                    <a:p>
                      <a:pPr algn="ctr" rtl="1"/>
                      <a:r>
                        <a:rPr lang="fa-IR" sz="1400" b="1" kern="1200" dirty="0" smtClean="0">
                          <a:solidFill>
                            <a:schemeClr val="tx1"/>
                          </a:solidFill>
                          <a:latin typeface="+mn-lt"/>
                          <a:ea typeface="+mn-ea"/>
                          <a:cs typeface="B Zar" panose="00000400000000000000" pitchFamily="2" charset="-78"/>
                        </a:rPr>
                        <a:t>راهبردهای کلان:</a:t>
                      </a:r>
                      <a:r>
                        <a:rPr lang="fa-IR" sz="1400" b="1" kern="1200" dirty="0" smtClean="0">
                          <a:solidFill>
                            <a:srgbClr val="0033CC"/>
                          </a:solidFill>
                          <a:latin typeface="+mn-lt"/>
                          <a:ea typeface="+mn-ea"/>
                          <a:cs typeface="B Zar" panose="00000400000000000000" pitchFamily="2" charset="-78"/>
                        </a:rPr>
                        <a:t>15</a:t>
                      </a:r>
                      <a:endParaRPr lang="en-US" sz="1400" b="1" kern="1200" dirty="0">
                        <a:solidFill>
                          <a:srgbClr val="0033CC"/>
                        </a:solidFill>
                        <a:latin typeface="+mn-lt"/>
                        <a:ea typeface="+mn-ea"/>
                        <a:cs typeface="B Zar" panose="00000400000000000000" pitchFamily="2" charset="-78"/>
                      </a:endParaRPr>
                    </a:p>
                  </a:txBody>
                  <a:tcPr>
                    <a:cell3D prstMaterial="dkEdge">
                      <a:bevel/>
                      <a:lightRig rig="flood" dir="t"/>
                    </a:cell3D>
                    <a:solidFill>
                      <a:schemeClr val="accent6">
                        <a:lumMod val="20000"/>
                        <a:lumOff val="80000"/>
                      </a:schemeClr>
                    </a:solidFill>
                  </a:tcPr>
                </a:tc>
                <a:tc>
                  <a:txBody>
                    <a:bodyPr/>
                    <a:lstStyle/>
                    <a:p>
                      <a:pPr algn="ctr" rtl="1"/>
                      <a:r>
                        <a:rPr lang="fa-IR" sz="1400" b="1" kern="1200" dirty="0" smtClean="0">
                          <a:solidFill>
                            <a:schemeClr val="tx1"/>
                          </a:solidFill>
                          <a:latin typeface="+mn-lt"/>
                          <a:ea typeface="+mn-ea"/>
                          <a:cs typeface="B Zar" panose="00000400000000000000" pitchFamily="2" charset="-78"/>
                        </a:rPr>
                        <a:t>هدف های کلان :</a:t>
                      </a:r>
                      <a:r>
                        <a:rPr lang="fa-IR" sz="1400" b="1" kern="1200" dirty="0" smtClean="0">
                          <a:solidFill>
                            <a:srgbClr val="0033CC"/>
                          </a:solidFill>
                          <a:latin typeface="+mn-lt"/>
                          <a:ea typeface="+mn-ea"/>
                          <a:cs typeface="B Zar" panose="00000400000000000000" pitchFamily="2" charset="-78"/>
                        </a:rPr>
                        <a:t>8</a:t>
                      </a:r>
                      <a:endParaRPr lang="en-US" sz="1400" b="1" kern="1200" dirty="0">
                        <a:solidFill>
                          <a:srgbClr val="0033CC"/>
                        </a:solidFill>
                        <a:latin typeface="+mn-lt"/>
                        <a:ea typeface="+mn-ea"/>
                        <a:cs typeface="B Zar" panose="00000400000000000000" pitchFamily="2" charset="-78"/>
                      </a:endParaRPr>
                    </a:p>
                  </a:txBody>
                  <a:tcPr>
                    <a:cell3D prstMaterial="dkEdge">
                      <a:bevel/>
                      <a:lightRig rig="flood" dir="t"/>
                    </a:cell3D>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22" name="Down Arrow 21"/>
          <p:cNvSpPr/>
          <p:nvPr/>
        </p:nvSpPr>
        <p:spPr>
          <a:xfrm>
            <a:off x="5386099" y="3284984"/>
            <a:ext cx="1573997" cy="864096"/>
          </a:xfrm>
          <a:prstGeom prst="downArrow">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a-IR" sz="1400" b="1" dirty="0">
                <a:solidFill>
                  <a:schemeClr val="bg1"/>
                </a:solidFill>
                <a:cs typeface="B Zar" panose="00000400000000000000" pitchFamily="2" charset="-78"/>
              </a:rPr>
              <a:t>برنامه</a:t>
            </a:r>
          </a:p>
          <a:p>
            <a:pPr algn="ctr"/>
            <a:r>
              <a:rPr lang="fa-IR" sz="1400" b="1" dirty="0">
                <a:solidFill>
                  <a:schemeClr val="bg1"/>
                </a:solidFill>
                <a:cs typeface="B Zar" panose="00000400000000000000" pitchFamily="2" charset="-78"/>
              </a:rPr>
              <a:t> زیرنظام ها</a:t>
            </a:r>
            <a:endParaRPr lang="en-US" sz="1400" b="1" dirty="0">
              <a:solidFill>
                <a:schemeClr val="bg1"/>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3609251304"/>
              </p:ext>
            </p:extLst>
          </p:nvPr>
        </p:nvGraphicFramePr>
        <p:xfrm>
          <a:off x="911424" y="4127034"/>
          <a:ext cx="10225136" cy="932746"/>
        </p:xfrm>
        <a:graphic>
          <a:graphicData uri="http://schemas.openxmlformats.org/drawingml/2006/table">
            <a:tbl>
              <a:tblPr firstRow="1" bandRow="1">
                <a:tableStyleId>{5C22544A-7EE6-4342-B048-85BDC9FD1C3A}</a:tableStyleId>
              </a:tblPr>
              <a:tblGrid>
                <a:gridCol w="852095">
                  <a:extLst>
                    <a:ext uri="{9D8B030D-6E8A-4147-A177-3AD203B41FA5}">
                      <a16:colId xmlns:a16="http://schemas.microsoft.com/office/drawing/2014/main" xmlns="" val="20000"/>
                    </a:ext>
                  </a:extLst>
                </a:gridCol>
                <a:gridCol w="852095">
                  <a:extLst>
                    <a:ext uri="{9D8B030D-6E8A-4147-A177-3AD203B41FA5}">
                      <a16:colId xmlns:a16="http://schemas.microsoft.com/office/drawing/2014/main" xmlns="" val="20001"/>
                    </a:ext>
                  </a:extLst>
                </a:gridCol>
                <a:gridCol w="703904">
                  <a:extLst>
                    <a:ext uri="{9D8B030D-6E8A-4147-A177-3AD203B41FA5}">
                      <a16:colId xmlns:a16="http://schemas.microsoft.com/office/drawing/2014/main" xmlns="" val="20002"/>
                    </a:ext>
                  </a:extLst>
                </a:gridCol>
                <a:gridCol w="830568">
                  <a:extLst>
                    <a:ext uri="{9D8B030D-6E8A-4147-A177-3AD203B41FA5}">
                      <a16:colId xmlns:a16="http://schemas.microsoft.com/office/drawing/2014/main" xmlns="" val="20003"/>
                    </a:ext>
                  </a:extLst>
                </a:gridCol>
                <a:gridCol w="873620">
                  <a:extLst>
                    <a:ext uri="{9D8B030D-6E8A-4147-A177-3AD203B41FA5}">
                      <a16:colId xmlns:a16="http://schemas.microsoft.com/office/drawing/2014/main" xmlns="" val="20004"/>
                    </a:ext>
                  </a:extLst>
                </a:gridCol>
                <a:gridCol w="862107">
                  <a:extLst>
                    <a:ext uri="{9D8B030D-6E8A-4147-A177-3AD203B41FA5}">
                      <a16:colId xmlns:a16="http://schemas.microsoft.com/office/drawing/2014/main" xmlns="" val="20005"/>
                    </a:ext>
                  </a:extLst>
                </a:gridCol>
                <a:gridCol w="829065">
                  <a:extLst>
                    <a:ext uri="{9D8B030D-6E8A-4147-A177-3AD203B41FA5}">
                      <a16:colId xmlns:a16="http://schemas.microsoft.com/office/drawing/2014/main" xmlns="" val="20006"/>
                    </a:ext>
                  </a:extLst>
                </a:gridCol>
                <a:gridCol w="921183">
                  <a:extLst>
                    <a:ext uri="{9D8B030D-6E8A-4147-A177-3AD203B41FA5}">
                      <a16:colId xmlns:a16="http://schemas.microsoft.com/office/drawing/2014/main" xmlns="" val="20007"/>
                    </a:ext>
                  </a:extLst>
                </a:gridCol>
                <a:gridCol w="857444">
                  <a:extLst>
                    <a:ext uri="{9D8B030D-6E8A-4147-A177-3AD203B41FA5}">
                      <a16:colId xmlns:a16="http://schemas.microsoft.com/office/drawing/2014/main" xmlns="" val="20008"/>
                    </a:ext>
                  </a:extLst>
                </a:gridCol>
                <a:gridCol w="904878">
                  <a:extLst>
                    <a:ext uri="{9D8B030D-6E8A-4147-A177-3AD203B41FA5}">
                      <a16:colId xmlns:a16="http://schemas.microsoft.com/office/drawing/2014/main" xmlns="" val="20009"/>
                    </a:ext>
                  </a:extLst>
                </a:gridCol>
                <a:gridCol w="904879">
                  <a:extLst>
                    <a:ext uri="{9D8B030D-6E8A-4147-A177-3AD203B41FA5}">
                      <a16:colId xmlns:a16="http://schemas.microsoft.com/office/drawing/2014/main" xmlns="" val="20010"/>
                    </a:ext>
                  </a:extLst>
                </a:gridCol>
                <a:gridCol w="833298">
                  <a:extLst>
                    <a:ext uri="{9D8B030D-6E8A-4147-A177-3AD203B41FA5}">
                      <a16:colId xmlns:a16="http://schemas.microsoft.com/office/drawing/2014/main" xmlns="" val="20011"/>
                    </a:ext>
                  </a:extLst>
                </a:gridCol>
              </a:tblGrid>
              <a:tr h="382086">
                <a:tc gridSpan="2">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1100" b="1" kern="1200" dirty="0" smtClean="0">
                          <a:solidFill>
                            <a:schemeClr val="tx1"/>
                          </a:solidFill>
                          <a:latin typeface="+mn-lt"/>
                          <a:ea typeface="+mn-ea"/>
                          <a:cs typeface="B Titr" panose="00000700000000000000" pitchFamily="2" charset="-78"/>
                        </a:rPr>
                        <a:t>راهبری و مدیریت</a:t>
                      </a:r>
                      <a:endParaRPr lang="en-US" sz="1100" b="1" kern="1200" dirty="0" smtClean="0">
                        <a:solidFill>
                          <a:schemeClr val="tx1"/>
                        </a:solidFill>
                        <a:latin typeface="+mn-lt"/>
                        <a:ea typeface="+mn-ea"/>
                        <a:cs typeface="B Titr" panose="00000700000000000000" pitchFamily="2" charset="-78"/>
                      </a:endParaRPr>
                    </a:p>
                  </a:txBody>
                  <a:tcPr>
                    <a:lnB w="12700" cap="flat" cmpd="sng" algn="ctr">
                      <a:solidFill>
                        <a:schemeClr val="bg1"/>
                      </a:solidFill>
                      <a:prstDash val="solid"/>
                      <a:round/>
                      <a:headEnd type="none" w="med" len="med"/>
                      <a:tailEnd type="none" w="med" len="med"/>
                    </a:lnB>
                    <a:cell3D prstMaterial="dkEdge">
                      <a:bevel w="77470" h="12700" prst="softRound"/>
                      <a:lightRig rig="flood" dir="t"/>
                    </a:cell3D>
                    <a:solidFill>
                      <a:schemeClr val="accent3">
                        <a:lumMod val="60000"/>
                        <a:lumOff val="40000"/>
                      </a:schemeClr>
                    </a:solidFill>
                  </a:tcPr>
                </a:tc>
                <a:tc hMerge="1">
                  <a:txBody>
                    <a:bodyPr/>
                    <a:lstStyle/>
                    <a:p>
                      <a:endParaRPr lang="en-US"/>
                    </a:p>
                  </a:txBody>
                  <a:tcPr/>
                </a:tc>
                <a:tc gridSpan="2">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1100" b="1" kern="1200" dirty="0" smtClean="0">
                          <a:solidFill>
                            <a:schemeClr val="tx1"/>
                          </a:solidFill>
                          <a:latin typeface="+mn-lt"/>
                          <a:ea typeface="+mn-ea"/>
                          <a:cs typeface="B Titr" panose="00000700000000000000" pitchFamily="2" charset="-78"/>
                        </a:rPr>
                        <a:t>برنامه درسی</a:t>
                      </a:r>
                      <a:endParaRPr lang="en-US" sz="1100" b="1" kern="1200" dirty="0" smtClean="0">
                        <a:solidFill>
                          <a:schemeClr val="tx1"/>
                        </a:solidFill>
                        <a:latin typeface="+mn-lt"/>
                        <a:ea typeface="+mn-ea"/>
                        <a:cs typeface="B Titr" panose="00000700000000000000" pitchFamily="2" charset="-78"/>
                      </a:endParaRPr>
                    </a:p>
                  </a:txBody>
                  <a:tcPr>
                    <a:cell3D prstMaterial="dkEdge">
                      <a:bevel w="77470" h="12700" prst="softRound"/>
                      <a:lightRig rig="flood" dir="t"/>
                    </a:cell3D>
                    <a:solidFill>
                      <a:schemeClr val="accent3">
                        <a:lumMod val="60000"/>
                        <a:lumOff val="40000"/>
                      </a:schemeClr>
                    </a:solidFill>
                  </a:tcPr>
                </a:tc>
                <a:tc hMerge="1">
                  <a:txBody>
                    <a:bodyPr/>
                    <a:lstStyle/>
                    <a:p>
                      <a:endParaRPr lang="en-US"/>
                    </a:p>
                  </a:txBody>
                  <a:tcPr/>
                </a:tc>
                <a:tc gridSpan="2">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1100" b="1" kern="1200" dirty="0" smtClean="0">
                          <a:solidFill>
                            <a:schemeClr val="tx1"/>
                          </a:solidFill>
                          <a:latin typeface="+mn-lt"/>
                          <a:ea typeface="+mn-ea"/>
                          <a:cs typeface="B Titr" panose="00000700000000000000" pitchFamily="2" charset="-78"/>
                        </a:rPr>
                        <a:t>تامین فضا تجهیزات و فناوری</a:t>
                      </a:r>
                      <a:endParaRPr lang="en-US" sz="1100" b="1" kern="1200" dirty="0" smtClean="0">
                        <a:solidFill>
                          <a:schemeClr val="tx1"/>
                        </a:solidFill>
                        <a:latin typeface="+mn-lt"/>
                        <a:ea typeface="+mn-ea"/>
                        <a:cs typeface="B Titr" panose="00000700000000000000" pitchFamily="2" charset="-78"/>
                      </a:endParaRPr>
                    </a:p>
                  </a:txBody>
                  <a:tcPr>
                    <a:lnB w="12700" cap="flat" cmpd="sng" algn="ctr">
                      <a:solidFill>
                        <a:schemeClr val="bg1"/>
                      </a:solidFill>
                      <a:prstDash val="solid"/>
                      <a:round/>
                      <a:headEnd type="none" w="med" len="med"/>
                      <a:tailEnd type="none" w="med" len="med"/>
                    </a:lnB>
                    <a:cell3D prstMaterial="dkEdge">
                      <a:bevel w="77470" h="12700" prst="softRound"/>
                      <a:lightRig rig="flood" dir="t"/>
                    </a:cell3D>
                    <a:solidFill>
                      <a:schemeClr val="accent3">
                        <a:lumMod val="60000"/>
                        <a:lumOff val="40000"/>
                      </a:schemeClr>
                    </a:solidFill>
                  </a:tcPr>
                </a:tc>
                <a:tc hMerge="1">
                  <a:txBody>
                    <a:bodyPr/>
                    <a:lstStyle/>
                    <a:p>
                      <a:endParaRPr lang="en-US"/>
                    </a:p>
                  </a:txBody>
                  <a:tcPr/>
                </a:tc>
                <a:tc gridSpan="2">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1100" b="1" kern="1200" dirty="0" smtClean="0">
                          <a:solidFill>
                            <a:schemeClr val="tx1"/>
                          </a:solidFill>
                          <a:latin typeface="+mn-lt"/>
                          <a:ea typeface="+mn-ea"/>
                          <a:cs typeface="B Titr" panose="00000700000000000000" pitchFamily="2" charset="-78"/>
                        </a:rPr>
                        <a:t>تامین وتخصیص منابع مالی</a:t>
                      </a:r>
                      <a:endParaRPr lang="en-US" sz="1100" b="1" kern="1200" dirty="0" smtClean="0">
                        <a:solidFill>
                          <a:schemeClr val="tx1"/>
                        </a:solidFill>
                        <a:latin typeface="+mn-lt"/>
                        <a:ea typeface="+mn-ea"/>
                        <a:cs typeface="B Titr" panose="00000700000000000000" pitchFamily="2" charset="-78"/>
                      </a:endParaRPr>
                    </a:p>
                  </a:txBody>
                  <a:tcPr>
                    <a:cell3D prstMaterial="dkEdge">
                      <a:bevel w="77470" h="12700" prst="softRound"/>
                      <a:lightRig rig="flood" dir="t"/>
                    </a:cell3D>
                    <a:solidFill>
                      <a:schemeClr val="accent3">
                        <a:lumMod val="60000"/>
                        <a:lumOff val="40000"/>
                      </a:schemeClr>
                    </a:solidFill>
                  </a:tcPr>
                </a:tc>
                <a:tc hMerge="1">
                  <a:txBody>
                    <a:bodyPr/>
                    <a:lstStyle/>
                    <a:p>
                      <a:endParaRPr lang="en-US"/>
                    </a:p>
                  </a:txBody>
                  <a:tcPr/>
                </a:tc>
                <a:tc gridSpan="2">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1100" b="1" kern="1200" dirty="0" smtClean="0">
                          <a:solidFill>
                            <a:schemeClr val="tx1"/>
                          </a:solidFill>
                          <a:latin typeface="+mn-lt"/>
                          <a:ea typeface="+mn-ea"/>
                          <a:cs typeface="B Titr" panose="00000700000000000000" pitchFamily="2" charset="-78"/>
                        </a:rPr>
                        <a:t>پژوهش و ارزشیابی</a:t>
                      </a:r>
                      <a:endParaRPr lang="en-US" sz="1100" b="1" kern="1200" dirty="0" smtClean="0">
                        <a:solidFill>
                          <a:schemeClr val="tx1"/>
                        </a:solidFill>
                        <a:latin typeface="+mn-lt"/>
                        <a:ea typeface="+mn-ea"/>
                        <a:cs typeface="B Titr" panose="00000700000000000000" pitchFamily="2" charset="-78"/>
                      </a:endParaRPr>
                    </a:p>
                  </a:txBody>
                  <a:tcPr>
                    <a:lnB w="12700" cap="flat" cmpd="sng" algn="ctr">
                      <a:solidFill>
                        <a:schemeClr val="bg1"/>
                      </a:solidFill>
                      <a:prstDash val="solid"/>
                      <a:round/>
                      <a:headEnd type="none" w="med" len="med"/>
                      <a:tailEnd type="none" w="med" len="med"/>
                    </a:lnB>
                    <a:cell3D prstMaterial="dkEdge">
                      <a:bevel w="77470" h="12700" prst="softRound"/>
                      <a:lightRig rig="flood" dir="t"/>
                    </a:cell3D>
                    <a:solidFill>
                      <a:schemeClr val="accent3">
                        <a:lumMod val="60000"/>
                        <a:lumOff val="40000"/>
                      </a:schemeClr>
                    </a:solidFill>
                  </a:tcPr>
                </a:tc>
                <a:tc hMerge="1">
                  <a:txBody>
                    <a:bodyPr/>
                    <a:lstStyle/>
                    <a:p>
                      <a:endParaRPr lang="en-US"/>
                    </a:p>
                  </a:txBody>
                  <a:tcPr/>
                </a:tc>
                <a:tc gridSpan="2">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1100" b="1" kern="1200" dirty="0" smtClean="0">
                          <a:solidFill>
                            <a:schemeClr val="tx1"/>
                          </a:solidFill>
                          <a:latin typeface="+mn-lt"/>
                          <a:ea typeface="+mn-ea"/>
                          <a:cs typeface="B Titr" panose="00000700000000000000" pitchFamily="2" charset="-78"/>
                        </a:rPr>
                        <a:t>تربیت معلم و تامین منابع انسانی</a:t>
                      </a:r>
                      <a:endParaRPr lang="en-US" sz="1100" b="1" kern="1200" dirty="0" smtClean="0">
                        <a:solidFill>
                          <a:schemeClr val="tx1"/>
                        </a:solidFill>
                        <a:latin typeface="+mn-lt"/>
                        <a:ea typeface="+mn-ea"/>
                        <a:cs typeface="B Titr" panose="00000700000000000000" pitchFamily="2" charset="-78"/>
                      </a:endParaRPr>
                    </a:p>
                  </a:txBody>
                  <a:tcPr>
                    <a:cell3D prstMaterial="dkEdge">
                      <a:bevel w="77470" h="12700" prst="softRound"/>
                      <a:lightRig rig="flood" dir="t"/>
                    </a:cell3D>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xmlns="" val="10000"/>
                  </a:ext>
                </a:extLst>
              </a:tr>
              <a:tr h="55066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 برنامه‌</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131</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راهکار</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 </a:t>
                      </a:r>
                      <a:r>
                        <a:rPr lang="fa-IR" sz="1800" b="1" kern="120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37</a:t>
                      </a:r>
                      <a:endParaRPr lang="en-US" sz="1800" b="1" kern="120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noProof="0" dirty="0" smtClean="0">
                          <a:solidFill>
                            <a:schemeClr val="tx1"/>
                          </a:solidFill>
                          <a:latin typeface="+mn-lt"/>
                          <a:ea typeface="+mn-ea"/>
                          <a:cs typeface="B Zar" panose="00000400000000000000" pitchFamily="2" charset="-78"/>
                        </a:rPr>
                        <a:t>برنامه‌</a:t>
                      </a:r>
                      <a:endParaRPr lang="en-US" sz="1100" b="1" kern="1200" noProof="0" dirty="0" smtClean="0">
                        <a:solidFill>
                          <a:schemeClr val="tx1"/>
                        </a:solidFill>
                        <a:latin typeface="+mn-lt"/>
                        <a:ea typeface="+mn-ea"/>
                        <a:cs typeface="B Zar" panose="00000400000000000000" pitchFamily="2" charset="-78"/>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noProof="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85</a:t>
                      </a:r>
                      <a:endParaRPr lang="en-US" sz="1800" b="1" kern="1200" dirty="0">
                        <a:solidFill>
                          <a:schemeClr val="bg1"/>
                        </a:solidFill>
                        <a:effectLst>
                          <a:outerShdw blurRad="38100" dist="38100" dir="2700000" algn="tl">
                            <a:srgbClr val="000000">
                              <a:alpha val="43137"/>
                            </a:srgbClr>
                          </a:outerShdw>
                        </a:effectLst>
                        <a:latin typeface="+mn-lt"/>
                        <a:ea typeface="+mn-ea"/>
                        <a:cs typeface="B Zar" panose="000004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راهکار</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52</a:t>
                      </a:r>
                    </a:p>
                  </a:txBody>
                  <a:tcPr>
                    <a:lnL w="12700" cap="flat" cmpd="sng" algn="ctr">
                      <a:solidFill>
                        <a:schemeClr val="bg1"/>
                      </a:solidFill>
                      <a:prstDash val="solid"/>
                      <a:round/>
                      <a:headEnd type="none" w="med" len="med"/>
                      <a:tailEnd type="none" w="med" len="med"/>
                    </a:lnL>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noProof="0" dirty="0" smtClean="0">
                          <a:solidFill>
                            <a:schemeClr val="tx1"/>
                          </a:solidFill>
                          <a:latin typeface="+mn-lt"/>
                          <a:ea typeface="+mn-ea"/>
                          <a:cs typeface="B Zar" panose="00000400000000000000" pitchFamily="2" charset="-78"/>
                        </a:rPr>
                        <a:t>برنامه‌</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noProof="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33</a:t>
                      </a:r>
                      <a:r>
                        <a:rPr lang="fa-IR" sz="1100" b="1" kern="1200" noProof="0" dirty="0" smtClean="0">
                          <a:solidFill>
                            <a:srgbClr val="FF0000"/>
                          </a:solidFill>
                          <a:latin typeface="+mn-lt"/>
                          <a:ea typeface="+mn-ea"/>
                          <a:cs typeface="B Zar" panose="00000400000000000000" pitchFamily="2" charset="-78"/>
                        </a:rPr>
                        <a:t> </a:t>
                      </a:r>
                      <a:r>
                        <a:rPr lang="fa-IR" sz="1100" b="1" kern="1200" noProof="0" dirty="0" smtClean="0">
                          <a:solidFill>
                            <a:schemeClr val="tx1"/>
                          </a:solidFill>
                          <a:latin typeface="+mn-lt"/>
                          <a:ea typeface="+mn-ea"/>
                          <a:cs typeface="B Zar" panose="00000400000000000000" pitchFamily="2" charset="-78"/>
                        </a:rPr>
                        <a:t> </a:t>
                      </a:r>
                      <a:endParaRPr lang="en-US" sz="1100" b="1" kern="1200" dirty="0">
                        <a:solidFill>
                          <a:schemeClr val="tx1"/>
                        </a:solidFill>
                        <a:latin typeface="+mn-lt"/>
                        <a:ea typeface="+mn-ea"/>
                        <a:cs typeface="B Zar" panose="00000400000000000000" pitchFamily="2" charset="-7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راهکار</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9</a:t>
                      </a:r>
                      <a:r>
                        <a:rPr lang="fa-IR" sz="1100" b="1" kern="1200" baseline="0" dirty="0" smtClean="0">
                          <a:solidFill>
                            <a:srgbClr val="FF0000"/>
                          </a:solidFill>
                          <a:latin typeface="+mn-lt"/>
                          <a:ea typeface="+mn-ea"/>
                          <a:cs typeface="B Zar" panose="00000400000000000000" pitchFamily="2" charset="-78"/>
                        </a:rPr>
                        <a:t> </a:t>
                      </a:r>
                      <a:endParaRPr lang="en-US" sz="1100" b="1" kern="1200" dirty="0">
                        <a:solidFill>
                          <a:srgbClr val="FF0000"/>
                        </a:solidFill>
                        <a:latin typeface="+mn-lt"/>
                        <a:ea typeface="+mn-ea"/>
                        <a:cs typeface="B Zar" panose="000004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برنامه‌</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45</a:t>
                      </a:r>
                      <a:r>
                        <a:rPr lang="fa-IR" sz="1100" b="1" kern="1200" dirty="0" smtClean="0">
                          <a:solidFill>
                            <a:srgbClr val="FF0000"/>
                          </a:solidFill>
                          <a:latin typeface="+mn-lt"/>
                          <a:ea typeface="+mn-ea"/>
                          <a:cs typeface="B Zar" panose="00000400000000000000" pitchFamily="2" charset="-78"/>
                        </a:rPr>
                        <a:t> </a:t>
                      </a:r>
                      <a:r>
                        <a:rPr lang="fa-IR" sz="1100" b="1" kern="1200" dirty="0" smtClean="0">
                          <a:solidFill>
                            <a:schemeClr val="tx1"/>
                          </a:solidFill>
                          <a:latin typeface="+mn-lt"/>
                          <a:ea typeface="+mn-ea"/>
                          <a:cs typeface="B Zar" panose="00000400000000000000" pitchFamily="2" charset="-78"/>
                        </a:rPr>
                        <a:t> </a:t>
                      </a:r>
                      <a:endParaRPr lang="en-US" sz="1100" b="1" kern="1200" dirty="0">
                        <a:solidFill>
                          <a:schemeClr val="tx1"/>
                        </a:solidFill>
                        <a:latin typeface="+mn-lt"/>
                        <a:ea typeface="+mn-ea"/>
                        <a:cs typeface="B Zar" panose="000004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راهکار</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11</a:t>
                      </a:r>
                      <a:endParaRPr lang="en-US" sz="1800" b="1" kern="1200" dirty="0">
                        <a:solidFill>
                          <a:schemeClr val="bg1"/>
                        </a:solidFill>
                        <a:effectLst>
                          <a:outerShdw blurRad="38100" dist="38100" dir="2700000" algn="tl">
                            <a:srgbClr val="000000">
                              <a:alpha val="43137"/>
                            </a:srgbClr>
                          </a:outerShdw>
                        </a:effectLst>
                        <a:latin typeface="+mn-lt"/>
                        <a:ea typeface="+mn-ea"/>
                        <a:cs typeface="B Zar" panose="00000400000000000000" pitchFamily="2" charset="-78"/>
                      </a:endParaRPr>
                    </a:p>
                  </a:txBody>
                  <a:tcPr>
                    <a:lnL w="12700" cap="flat" cmpd="sng" algn="ctr">
                      <a:solidFill>
                        <a:schemeClr val="bg1"/>
                      </a:solidFill>
                      <a:prstDash val="solid"/>
                      <a:round/>
                      <a:headEnd type="none" w="med" len="med"/>
                      <a:tailEnd type="none" w="med" len="med"/>
                    </a:lnL>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برنامه‌</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38</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cell3D prstMaterial="dkEdge">
                      <a:bevel w="77470" h="12700" prst="softRound"/>
                      <a:lightRig rig="flood" dir="t"/>
                    </a:cell3D>
                    <a:solidFill>
                      <a:srgbClr val="00CC66"/>
                    </a:solidFill>
                  </a:tcPr>
                </a:tc>
                <a:tc>
                  <a:txBody>
                    <a:bodyPr/>
                    <a:lstStyle/>
                    <a:p>
                      <a:pPr lvl="0" algn="ctr" rtl="1"/>
                      <a:r>
                        <a:rPr lang="fa-IR" sz="1100" b="1" kern="1200" dirty="0" smtClean="0">
                          <a:solidFill>
                            <a:schemeClr val="tx1"/>
                          </a:solidFill>
                          <a:latin typeface="+mn-lt"/>
                          <a:ea typeface="+mn-ea"/>
                          <a:cs typeface="B Zar" panose="00000400000000000000" pitchFamily="2" charset="-78"/>
                        </a:rPr>
                        <a:t>راهکار</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bg1"/>
                          </a:solidFill>
                          <a:effectLst>
                            <a:outerShdw blurRad="38100" dist="38100" dir="2700000" algn="tl">
                              <a:srgbClr val="000000">
                                <a:alpha val="43137"/>
                              </a:srgbClr>
                            </a:outerShdw>
                          </a:effectLst>
                          <a:latin typeface="+mn-lt"/>
                          <a:ea typeface="+mn-ea"/>
                          <a:cs typeface="B Zar" panose="00000400000000000000" pitchFamily="2" charset="-78"/>
                        </a:rPr>
                        <a:t>11</a:t>
                      </a:r>
                      <a:endParaRPr lang="en-US" sz="1800" b="1" kern="1200" dirty="0">
                        <a:solidFill>
                          <a:schemeClr val="bg1"/>
                        </a:solidFill>
                        <a:effectLst>
                          <a:outerShdw blurRad="38100" dist="38100" dir="2700000" algn="tl">
                            <a:srgbClr val="000000">
                              <a:alpha val="43137"/>
                            </a:srgbClr>
                          </a:outerShdw>
                        </a:effectLst>
                        <a:latin typeface="+mn-lt"/>
                        <a:ea typeface="+mn-ea"/>
                        <a:cs typeface="B Zar" panose="000004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برنامه</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bg1"/>
                          </a:solidFill>
                          <a:latin typeface="+mn-lt"/>
                          <a:ea typeface="+mn-ea"/>
                          <a:cs typeface="B Zar" panose="00000400000000000000" pitchFamily="2" charset="-78"/>
                        </a:rPr>
                        <a:t>97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cell3D prstMaterial="dkEdge">
                      <a:bevel w="77470" h="12700" prst="softRound"/>
                      <a:lightRig rig="flood" dir="t"/>
                    </a:cell3D>
                    <a:solidFill>
                      <a:srgbClr val="00CC66"/>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100" b="1" kern="1200" dirty="0" smtClean="0">
                          <a:solidFill>
                            <a:schemeClr val="tx1"/>
                          </a:solidFill>
                          <a:latin typeface="+mn-lt"/>
                          <a:ea typeface="+mn-ea"/>
                          <a:cs typeface="B Zar" panose="00000400000000000000" pitchFamily="2" charset="-78"/>
                        </a:rPr>
                        <a:t>راهکار</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bg1"/>
                          </a:solidFill>
                          <a:latin typeface="+mn-lt"/>
                          <a:ea typeface="+mn-ea"/>
                          <a:cs typeface="B Zar" panose="00000400000000000000" pitchFamily="2" charset="-78"/>
                        </a:rPr>
                        <a:t>37</a:t>
                      </a:r>
                      <a:endParaRPr lang="en-US" sz="1800" b="1" kern="1200" dirty="0">
                        <a:solidFill>
                          <a:schemeClr val="bg1"/>
                        </a:solidFill>
                        <a:latin typeface="+mn-lt"/>
                        <a:ea typeface="+mn-ea"/>
                        <a:cs typeface="B Zar" panose="00000400000000000000" pitchFamily="2" charset="-78"/>
                      </a:endParaRPr>
                    </a:p>
                  </a:txBody>
                  <a:tcPr>
                    <a:lnL w="12700" cap="flat" cmpd="sng" algn="ctr">
                      <a:solidFill>
                        <a:schemeClr val="bg1"/>
                      </a:solidFill>
                      <a:prstDash val="solid"/>
                      <a:round/>
                      <a:headEnd type="none" w="med" len="med"/>
                      <a:tailEnd type="none" w="med" len="med"/>
                    </a:lnL>
                    <a:cell3D prstMaterial="dkEdge">
                      <a:bevel w="77470" h="12700" prst="softRound"/>
                      <a:lightRig rig="flood" dir="t"/>
                    </a:cell3D>
                    <a:solidFill>
                      <a:srgbClr val="00CC66"/>
                    </a:solidFill>
                  </a:tcPr>
                </a:tc>
                <a:extLst>
                  <a:ext uri="{0D108BD9-81ED-4DB2-BD59-A6C34878D82A}">
                    <a16:rowId xmlns:a16="http://schemas.microsoft.com/office/drawing/2014/main" xmlns="" val="10001"/>
                  </a:ext>
                </a:extLst>
              </a:tr>
            </a:tbl>
          </a:graphicData>
        </a:graphic>
      </p:graphicFrame>
      <p:sp>
        <p:nvSpPr>
          <p:cNvPr id="29" name="Down Arrow 28"/>
          <p:cNvSpPr/>
          <p:nvPr/>
        </p:nvSpPr>
        <p:spPr>
          <a:xfrm>
            <a:off x="10214533" y="5046215"/>
            <a:ext cx="345087" cy="504056"/>
          </a:xfrm>
          <a:prstGeom prst="downArrow">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900" b="1" dirty="0"/>
          </a:p>
        </p:txBody>
      </p:sp>
      <p:sp>
        <p:nvSpPr>
          <p:cNvPr id="30" name="Title 1"/>
          <p:cNvSpPr txBox="1">
            <a:spLocks/>
          </p:cNvSpPr>
          <p:nvPr/>
        </p:nvSpPr>
        <p:spPr>
          <a:xfrm>
            <a:off x="7854305" y="5502968"/>
            <a:ext cx="2346151" cy="518320"/>
          </a:xfrm>
          <a:prstGeom prst="rect">
            <a:avLst/>
          </a:prstGeom>
          <a:solidFill>
            <a:srgbClr val="FFCC66"/>
          </a:solidFill>
          <a:ln w="12700">
            <a:noFill/>
          </a:ln>
          <a:scene3d>
            <a:camera prst="orthographicFront"/>
            <a:lightRig rig="threePt" dir="t"/>
          </a:scene3d>
          <a:sp3d>
            <a:bevelT/>
          </a:sp3d>
        </p:spPr>
        <p:txBody>
          <a:bodyPr vert="horz" lIns="91440" tIns="45720" rIns="91440" bIns="45720" rtlCol="1" anchor="ctr">
            <a:noAutofit/>
          </a:bodyPr>
          <a:lstStyle/>
          <a:p>
            <a:pPr algn="ctr">
              <a:lnSpc>
                <a:spcPct val="150000"/>
              </a:lnSpc>
            </a:pPr>
            <a:r>
              <a:rPr lang="fa-IR" sz="1100" b="1" dirty="0">
                <a:solidFill>
                  <a:srgbClr val="002060"/>
                </a:solidFill>
                <a:cs typeface="B Zar" pitchFamily="2" charset="-78"/>
              </a:rPr>
              <a:t>تهيه برنامه عملیاتی زیر نظام ها در طول برنامه ششم توسعه ( 1400-1397)</a:t>
            </a:r>
          </a:p>
        </p:txBody>
      </p:sp>
      <p:sp>
        <p:nvSpPr>
          <p:cNvPr id="31" name="Down Arrow 30"/>
          <p:cNvSpPr/>
          <p:nvPr/>
        </p:nvSpPr>
        <p:spPr>
          <a:xfrm rot="5400000">
            <a:off x="7448732" y="5553137"/>
            <a:ext cx="307087" cy="488898"/>
          </a:xfrm>
          <a:prstGeom prst="downArrow">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900" b="1" dirty="0"/>
          </a:p>
        </p:txBody>
      </p:sp>
      <p:sp>
        <p:nvSpPr>
          <p:cNvPr id="32" name="Title 1"/>
          <p:cNvSpPr txBox="1">
            <a:spLocks/>
          </p:cNvSpPr>
          <p:nvPr/>
        </p:nvSpPr>
        <p:spPr>
          <a:xfrm>
            <a:off x="6126102" y="5550271"/>
            <a:ext cx="1224145" cy="475423"/>
          </a:xfrm>
          <a:prstGeom prst="rect">
            <a:avLst/>
          </a:prstGeom>
          <a:solidFill>
            <a:srgbClr val="969696"/>
          </a:solidFill>
          <a:ln w="12700">
            <a:noFill/>
          </a:ln>
          <a:scene3d>
            <a:camera prst="orthographicFront"/>
            <a:lightRig rig="threePt" dir="t"/>
          </a:scene3d>
          <a:sp3d>
            <a:bevelT/>
          </a:sp3d>
        </p:spPr>
        <p:txBody>
          <a:bodyPr vert="horz" lIns="91440" tIns="45720" rIns="91440" bIns="45720" rtlCol="1" anchor="ctr">
            <a:noAutofit/>
          </a:bodyPr>
          <a:lstStyle/>
          <a:p>
            <a:pPr algn="ctr">
              <a:lnSpc>
                <a:spcPct val="150000"/>
              </a:lnSpc>
            </a:pPr>
            <a:r>
              <a:rPr lang="fa-IR" sz="1400" b="1" dirty="0">
                <a:cs typeface="B Zar" pitchFamily="2" charset="-78"/>
              </a:rPr>
              <a:t>تهيه برنامه سالانه </a:t>
            </a:r>
          </a:p>
        </p:txBody>
      </p:sp>
      <p:sp>
        <p:nvSpPr>
          <p:cNvPr id="33" name="Down Arrow 32"/>
          <p:cNvSpPr/>
          <p:nvPr/>
        </p:nvSpPr>
        <p:spPr>
          <a:xfrm rot="5400000">
            <a:off x="5705479" y="5530505"/>
            <a:ext cx="307086" cy="534158"/>
          </a:xfrm>
          <a:prstGeom prst="downArrow">
            <a:avLst/>
          </a:prstGeom>
          <a:solidFill>
            <a:srgbClr val="66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900" b="1" dirty="0"/>
          </a:p>
        </p:txBody>
      </p:sp>
      <p:graphicFrame>
        <p:nvGraphicFramePr>
          <p:cNvPr id="34" name="Table 33"/>
          <p:cNvGraphicFramePr>
            <a:graphicFrameLocks noGrp="1"/>
          </p:cNvGraphicFramePr>
          <p:nvPr>
            <p:extLst>
              <p:ext uri="{D42A27DB-BD31-4B8C-83A1-F6EECF244321}">
                <p14:modId xmlns:p14="http://schemas.microsoft.com/office/powerpoint/2010/main" val="1014001608"/>
              </p:ext>
            </p:extLst>
          </p:nvPr>
        </p:nvGraphicFramePr>
        <p:xfrm>
          <a:off x="4234974" y="5361776"/>
          <a:ext cx="1356970" cy="914400"/>
        </p:xfrm>
        <a:graphic>
          <a:graphicData uri="http://schemas.openxmlformats.org/drawingml/2006/table">
            <a:tbl>
              <a:tblPr firstRow="1" bandRow="1">
                <a:tableStyleId>{5C22544A-7EE6-4342-B048-85BDC9FD1C3A}</a:tableStyleId>
              </a:tblPr>
              <a:tblGrid>
                <a:gridCol w="1356970">
                  <a:extLst>
                    <a:ext uri="{9D8B030D-6E8A-4147-A177-3AD203B41FA5}">
                      <a16:colId xmlns:a16="http://schemas.microsoft.com/office/drawing/2014/main" xmlns="" val="20000"/>
                    </a:ext>
                  </a:extLst>
                </a:gridCol>
              </a:tblGrid>
              <a:tr h="290538">
                <a:tc>
                  <a:txBody>
                    <a:bodyPr/>
                    <a:lstStyle/>
                    <a:p>
                      <a:pPr algn="ctr" rtl="1"/>
                      <a:r>
                        <a:rPr lang="fa-IR" sz="1400" b="1" kern="1200" dirty="0" smtClean="0">
                          <a:solidFill>
                            <a:schemeClr val="tx1"/>
                          </a:solidFill>
                          <a:latin typeface="+mn-lt"/>
                          <a:ea typeface="+mn-ea"/>
                          <a:cs typeface="B Zar" panose="00000400000000000000" pitchFamily="2" charset="-78"/>
                        </a:rPr>
                        <a:t>برنامه معاونت ها </a:t>
                      </a:r>
                      <a:endParaRPr lang="en-US" sz="1400" b="1" kern="1200" dirty="0">
                        <a:solidFill>
                          <a:schemeClr val="tx1"/>
                        </a:solidFill>
                        <a:latin typeface="+mn-lt"/>
                        <a:ea typeface="+mn-ea"/>
                        <a:cs typeface="B Zar" panose="00000400000000000000" pitchFamily="2" charset="-78"/>
                      </a:endParaRPr>
                    </a:p>
                  </a:txBody>
                  <a:tcPr>
                    <a:cell3D prstMaterial="dkEdge">
                      <a:bevel w="77470" h="12700" prst="softRound"/>
                      <a:lightRig rig="flood" dir="t"/>
                    </a:cell3D>
                    <a:solidFill>
                      <a:srgbClr val="C0C0C0"/>
                    </a:solidFill>
                  </a:tcPr>
                </a:tc>
                <a:extLst>
                  <a:ext uri="{0D108BD9-81ED-4DB2-BD59-A6C34878D82A}">
                    <a16:rowId xmlns:a16="http://schemas.microsoft.com/office/drawing/2014/main" xmlns="" val="10000"/>
                  </a:ext>
                </a:extLst>
              </a:tr>
              <a:tr h="290538">
                <a:tc>
                  <a:txBody>
                    <a:bodyPr/>
                    <a:lstStyle/>
                    <a:p>
                      <a:pPr algn="ctr" rtl="1"/>
                      <a:r>
                        <a:rPr lang="fa-IR" sz="1400" b="1" kern="1200" dirty="0" smtClean="0">
                          <a:solidFill>
                            <a:schemeClr val="tx1"/>
                          </a:solidFill>
                          <a:latin typeface="+mn-lt"/>
                          <a:ea typeface="+mn-ea"/>
                          <a:cs typeface="B Zar" panose="00000400000000000000" pitchFamily="2" charset="-78"/>
                        </a:rPr>
                        <a:t>برنامه استان ها</a:t>
                      </a:r>
                      <a:endParaRPr lang="en-US" sz="1400" b="1" kern="1200" dirty="0">
                        <a:solidFill>
                          <a:schemeClr val="tx1"/>
                        </a:solidFill>
                        <a:latin typeface="+mn-lt"/>
                        <a:ea typeface="+mn-ea"/>
                        <a:cs typeface="B Zar" panose="00000400000000000000" pitchFamily="2" charset="-78"/>
                      </a:endParaRPr>
                    </a:p>
                  </a:txBody>
                  <a:tcPr>
                    <a:cell3D prstMaterial="dkEdge">
                      <a:bevel w="77470" h="12700" prst="softRound"/>
                      <a:lightRig rig="flood" dir="t"/>
                    </a:cell3D>
                    <a:solidFill>
                      <a:srgbClr val="C0C0C0"/>
                    </a:solidFill>
                  </a:tcPr>
                </a:tc>
                <a:extLst>
                  <a:ext uri="{0D108BD9-81ED-4DB2-BD59-A6C34878D82A}">
                    <a16:rowId xmlns:a16="http://schemas.microsoft.com/office/drawing/2014/main" xmlns="" val="10001"/>
                  </a:ext>
                </a:extLst>
              </a:tr>
              <a:tr h="290538">
                <a:tc>
                  <a:txBody>
                    <a:bodyPr/>
                    <a:lstStyle/>
                    <a:p>
                      <a:pPr algn="ctr" rtl="1"/>
                      <a:r>
                        <a:rPr lang="fa-IR" sz="1400" b="1" kern="1200" dirty="0" smtClean="0">
                          <a:solidFill>
                            <a:schemeClr val="tx1"/>
                          </a:solidFill>
                          <a:latin typeface="+mn-lt"/>
                          <a:ea typeface="+mn-ea"/>
                          <a:cs typeface="B Zar" panose="00000400000000000000" pitchFamily="2" charset="-78"/>
                        </a:rPr>
                        <a:t>برنامه مناطق </a:t>
                      </a:r>
                      <a:endParaRPr lang="en-US" sz="1400" b="1" kern="1200" dirty="0">
                        <a:solidFill>
                          <a:schemeClr val="tx1"/>
                        </a:solidFill>
                        <a:latin typeface="+mn-lt"/>
                        <a:ea typeface="+mn-ea"/>
                        <a:cs typeface="B Zar" panose="00000400000000000000" pitchFamily="2" charset="-78"/>
                      </a:endParaRPr>
                    </a:p>
                  </a:txBody>
                  <a:tcPr>
                    <a:cell3D prstMaterial="dkEdge">
                      <a:bevel w="77470" h="12700" prst="softRound"/>
                      <a:lightRig rig="flood" dir="t"/>
                    </a:cell3D>
                    <a:solidFill>
                      <a:srgbClr val="C0C0C0"/>
                    </a:solidFill>
                  </a:tcPr>
                </a:tc>
                <a:extLst>
                  <a:ext uri="{0D108BD9-81ED-4DB2-BD59-A6C34878D82A}">
                    <a16:rowId xmlns:a16="http://schemas.microsoft.com/office/drawing/2014/main" xmlns="" val="10002"/>
                  </a:ext>
                </a:extLst>
              </a:tr>
            </a:tbl>
          </a:graphicData>
        </a:graphic>
      </p:graphicFrame>
      <p:sp>
        <p:nvSpPr>
          <p:cNvPr id="35" name="Down Arrow 34"/>
          <p:cNvSpPr/>
          <p:nvPr/>
        </p:nvSpPr>
        <p:spPr>
          <a:xfrm rot="5400000">
            <a:off x="3691278" y="5477592"/>
            <a:ext cx="377247" cy="710144"/>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900" b="1" dirty="0"/>
          </a:p>
        </p:txBody>
      </p:sp>
      <p:sp>
        <p:nvSpPr>
          <p:cNvPr id="36" name="Title 1"/>
          <p:cNvSpPr txBox="1">
            <a:spLocks/>
          </p:cNvSpPr>
          <p:nvPr/>
        </p:nvSpPr>
        <p:spPr>
          <a:xfrm>
            <a:off x="1471997" y="5559871"/>
            <a:ext cx="2059341" cy="475423"/>
          </a:xfrm>
          <a:prstGeom prst="rect">
            <a:avLst/>
          </a:prstGeom>
          <a:solidFill>
            <a:srgbClr val="339933"/>
          </a:solidFill>
          <a:ln w="12700">
            <a:noFill/>
          </a:ln>
          <a:scene3d>
            <a:camera prst="orthographicFront"/>
            <a:lightRig rig="threePt" dir="t"/>
          </a:scene3d>
          <a:sp3d>
            <a:bevelT/>
          </a:sp3d>
        </p:spPr>
        <p:txBody>
          <a:bodyPr vert="horz" lIns="91440" tIns="45720" rIns="91440" bIns="45720" rtlCol="1" anchor="ctr">
            <a:noAutofit/>
          </a:bodyPr>
          <a:lstStyle/>
          <a:p>
            <a:pPr algn="ctr"/>
            <a:r>
              <a:rPr lang="fa-IR" sz="2000" b="1" dirty="0">
                <a:cs typeface="B Zar" pitchFamily="2" charset="-78"/>
              </a:rPr>
              <a:t>مدرسه در تراز سند</a:t>
            </a:r>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down)">
                                      <p:cBhvr>
                                        <p:cTn id="7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5" grpId="0" animBg="1"/>
      <p:bldP spid="18" grpId="0" animBg="1"/>
      <p:bldP spid="22" grpId="0" animBg="1"/>
      <p:bldP spid="29" grpId="0" animBg="1"/>
      <p:bldP spid="30" grpId="0" animBg="1"/>
      <p:bldP spid="31" grpId="0" animBg="1"/>
      <p:bldP spid="32" grpId="0" animBg="1"/>
      <p:bldP spid="33"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59496" y="188640"/>
            <a:ext cx="9073670" cy="869067"/>
          </a:xfrm>
          <a:prstGeom prst="rect">
            <a:avLst/>
          </a:prstGeom>
          <a:solidFill>
            <a:srgbClr val="FF9933"/>
          </a:solidFill>
          <a:ln>
            <a:solidFill>
              <a:srgbClr val="FFFF66"/>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rtl="1">
              <a:spcBef>
                <a:spcPts val="0"/>
              </a:spcBef>
            </a:pPr>
            <a:r>
              <a:rPr lang="fa-IR" sz="3600" b="1" dirty="0" smtClean="0">
                <a:solidFill>
                  <a:prstClr val="black"/>
                </a:solidFill>
                <a:latin typeface="Calibri"/>
                <a:cs typeface="B Titr" panose="00000700000000000000" pitchFamily="2" charset="-78"/>
              </a:rPr>
              <a:t>جدول مقایسه‌ی کمی اهداف دوره‌های تحصیلی</a:t>
            </a:r>
            <a:endParaRPr lang="en-US" sz="3600" dirty="0">
              <a:cs typeface="B Titr" panose="00000700000000000000" pitchFamily="2" charset="-78"/>
            </a:endParaRPr>
          </a:p>
        </p:txBody>
      </p:sp>
      <p:graphicFrame>
        <p:nvGraphicFramePr>
          <p:cNvPr id="3" name="Content Placeholder 3"/>
          <p:cNvGraphicFramePr>
            <a:graphicFrameLocks/>
          </p:cNvGraphicFramePr>
          <p:nvPr>
            <p:extLst>
              <p:ext uri="{D42A27DB-BD31-4B8C-83A1-F6EECF244321}">
                <p14:modId xmlns:p14="http://schemas.microsoft.com/office/powerpoint/2010/main" val="3408278581"/>
              </p:ext>
            </p:extLst>
          </p:nvPr>
        </p:nvGraphicFramePr>
        <p:xfrm>
          <a:off x="1109182" y="1196752"/>
          <a:ext cx="9955370" cy="5042082"/>
        </p:xfrm>
        <a:graphic>
          <a:graphicData uri="http://schemas.openxmlformats.org/drawingml/2006/table">
            <a:tbl>
              <a:tblPr rtl="1"/>
              <a:tblGrid>
                <a:gridCol w="869404">
                  <a:extLst>
                    <a:ext uri="{9D8B030D-6E8A-4147-A177-3AD203B41FA5}">
                      <a16:colId xmlns:a16="http://schemas.microsoft.com/office/drawing/2014/main" xmlns="" val="20000"/>
                    </a:ext>
                  </a:extLst>
                </a:gridCol>
                <a:gridCol w="719361">
                  <a:extLst>
                    <a:ext uri="{9D8B030D-6E8A-4147-A177-3AD203B41FA5}">
                      <a16:colId xmlns:a16="http://schemas.microsoft.com/office/drawing/2014/main" xmlns="" val="20001"/>
                    </a:ext>
                  </a:extLst>
                </a:gridCol>
                <a:gridCol w="739694">
                  <a:extLst>
                    <a:ext uri="{9D8B030D-6E8A-4147-A177-3AD203B41FA5}">
                      <a16:colId xmlns:a16="http://schemas.microsoft.com/office/drawing/2014/main" xmlns="" val="20002"/>
                    </a:ext>
                  </a:extLst>
                </a:gridCol>
                <a:gridCol w="886230">
                  <a:extLst>
                    <a:ext uri="{9D8B030D-6E8A-4147-A177-3AD203B41FA5}">
                      <a16:colId xmlns:a16="http://schemas.microsoft.com/office/drawing/2014/main" xmlns="" val="20003"/>
                    </a:ext>
                  </a:extLst>
                </a:gridCol>
                <a:gridCol w="879218">
                  <a:extLst>
                    <a:ext uri="{9D8B030D-6E8A-4147-A177-3AD203B41FA5}">
                      <a16:colId xmlns:a16="http://schemas.microsoft.com/office/drawing/2014/main" xmlns="" val="20004"/>
                    </a:ext>
                  </a:extLst>
                </a:gridCol>
                <a:gridCol w="701833">
                  <a:extLst>
                    <a:ext uri="{9D8B030D-6E8A-4147-A177-3AD203B41FA5}">
                      <a16:colId xmlns:a16="http://schemas.microsoft.com/office/drawing/2014/main" xmlns="" val="20005"/>
                    </a:ext>
                  </a:extLst>
                </a:gridCol>
                <a:gridCol w="1244121">
                  <a:extLst>
                    <a:ext uri="{9D8B030D-6E8A-4147-A177-3AD203B41FA5}">
                      <a16:colId xmlns:a16="http://schemas.microsoft.com/office/drawing/2014/main" xmlns="" val="20006"/>
                    </a:ext>
                  </a:extLst>
                </a:gridCol>
                <a:gridCol w="554122">
                  <a:extLst>
                    <a:ext uri="{9D8B030D-6E8A-4147-A177-3AD203B41FA5}">
                      <a16:colId xmlns:a16="http://schemas.microsoft.com/office/drawing/2014/main" xmlns="" val="20007"/>
                    </a:ext>
                  </a:extLst>
                </a:gridCol>
                <a:gridCol w="566671">
                  <a:extLst>
                    <a:ext uri="{9D8B030D-6E8A-4147-A177-3AD203B41FA5}">
                      <a16:colId xmlns:a16="http://schemas.microsoft.com/office/drawing/2014/main" xmlns="" val="20008"/>
                    </a:ext>
                  </a:extLst>
                </a:gridCol>
                <a:gridCol w="785611">
                  <a:extLst>
                    <a:ext uri="{9D8B030D-6E8A-4147-A177-3AD203B41FA5}">
                      <a16:colId xmlns:a16="http://schemas.microsoft.com/office/drawing/2014/main" xmlns="" val="20009"/>
                    </a:ext>
                  </a:extLst>
                </a:gridCol>
                <a:gridCol w="592428">
                  <a:extLst>
                    <a:ext uri="{9D8B030D-6E8A-4147-A177-3AD203B41FA5}">
                      <a16:colId xmlns:a16="http://schemas.microsoft.com/office/drawing/2014/main" xmlns="" val="20010"/>
                    </a:ext>
                  </a:extLst>
                </a:gridCol>
                <a:gridCol w="682580">
                  <a:extLst>
                    <a:ext uri="{9D8B030D-6E8A-4147-A177-3AD203B41FA5}">
                      <a16:colId xmlns:a16="http://schemas.microsoft.com/office/drawing/2014/main" xmlns="" val="20011"/>
                    </a:ext>
                  </a:extLst>
                </a:gridCol>
                <a:gridCol w="734097">
                  <a:extLst>
                    <a:ext uri="{9D8B030D-6E8A-4147-A177-3AD203B41FA5}">
                      <a16:colId xmlns:a16="http://schemas.microsoft.com/office/drawing/2014/main" xmlns="" val="20012"/>
                    </a:ext>
                  </a:extLst>
                </a:gridCol>
              </a:tblGrid>
              <a:tr h="390155">
                <a:tc gridSpan="6">
                  <a:txBody>
                    <a:bodyPr/>
                    <a:lstStyle/>
                    <a:p>
                      <a:pPr algn="ctr" rtl="1">
                        <a:lnSpc>
                          <a:spcPct val="107000"/>
                        </a:lnSpc>
                        <a:spcAft>
                          <a:spcPts val="0"/>
                        </a:spcAft>
                      </a:pPr>
                      <a:r>
                        <a:rPr lang="fa-IR" sz="1200" b="1" dirty="0">
                          <a:latin typeface="Calibri"/>
                          <a:ea typeface="Calibri"/>
                          <a:cs typeface="B Titr" panose="00000700000000000000" pitchFamily="2" charset="-78"/>
                        </a:rPr>
                        <a:t>مصوب جلسه 647 شورای عالی آموزش و پرورش </a:t>
                      </a:r>
                      <a:r>
                        <a:rPr lang="fa-IR" sz="1200" b="1" dirty="0" smtClean="0">
                          <a:latin typeface="Calibri"/>
                          <a:ea typeface="Calibri"/>
                          <a:cs typeface="B Titr" panose="00000700000000000000" pitchFamily="2" charset="-78"/>
                        </a:rPr>
                        <a:t>1379/2/29 </a:t>
                      </a:r>
                      <a:endParaRPr lang="en-US" sz="9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a:lightRig rig="flood" dir="t"/>
                    </a:cell3D>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indent="0" algn="ctr" defTabSz="457200" rtl="1" eaLnBrk="1" fontAlgn="auto" latinLnBrk="0" hangingPunct="1">
                        <a:lnSpc>
                          <a:spcPct val="107000"/>
                        </a:lnSpc>
                        <a:spcBef>
                          <a:spcPts val="0"/>
                        </a:spcBef>
                        <a:spcAft>
                          <a:spcPts val="0"/>
                        </a:spcAft>
                        <a:buClrTx/>
                        <a:buSzTx/>
                        <a:buFontTx/>
                        <a:buNone/>
                        <a:tabLst/>
                        <a:defRPr/>
                      </a:pPr>
                      <a:r>
                        <a:rPr lang="fa-IR" sz="1200" b="1" dirty="0" smtClean="0">
                          <a:latin typeface="Calibri"/>
                          <a:ea typeface="Calibri"/>
                          <a:cs typeface="B Titr" panose="00000700000000000000" pitchFamily="2" charset="-78"/>
                        </a:rPr>
                        <a:t>مصوب جلسه 952شورای عالی آموزش و پرورش 1397/2/10 </a:t>
                      </a:r>
                      <a:endParaRPr lang="en-US" sz="900" dirty="0" smtClean="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30602">
                <a:tc rowSpan="2">
                  <a:txBody>
                    <a:bodyPr/>
                    <a:lstStyle/>
                    <a:p>
                      <a:pPr algn="ctr" rtl="1">
                        <a:lnSpc>
                          <a:spcPct val="80000"/>
                        </a:lnSpc>
                        <a:spcAft>
                          <a:spcPts val="0"/>
                        </a:spcAft>
                      </a:pPr>
                      <a:r>
                        <a:rPr lang="fa-IR" sz="1200" b="1" dirty="0">
                          <a:latin typeface="Calibri"/>
                          <a:ea typeface="Calibri"/>
                          <a:cs typeface="B Titr" panose="00000700000000000000" pitchFamily="2" charset="-78"/>
                        </a:rPr>
                        <a:t>عناوین اهداف</a:t>
                      </a:r>
                      <a:endParaRPr lang="en-US" sz="9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rowSpan="2">
                  <a:txBody>
                    <a:bodyPr/>
                    <a:lstStyle/>
                    <a:p>
                      <a:pPr algn="ctr" rtl="1">
                        <a:lnSpc>
                          <a:spcPct val="80000"/>
                        </a:lnSpc>
                        <a:spcAft>
                          <a:spcPts val="0"/>
                        </a:spcAft>
                      </a:pPr>
                      <a:r>
                        <a:rPr lang="fa-IR" sz="1200" b="1" dirty="0">
                          <a:latin typeface="Calibri"/>
                          <a:ea typeface="Calibri"/>
                          <a:cs typeface="B Titr" panose="00000700000000000000" pitchFamily="2" charset="-78"/>
                        </a:rPr>
                        <a:t>اهداف کلی</a:t>
                      </a:r>
                      <a:endParaRPr lang="en-US" sz="900" dirty="0">
                        <a:latin typeface="Calibri"/>
                        <a:ea typeface="Calibri"/>
                        <a:cs typeface="B Titr" panose="00000700000000000000" pitchFamily="2" charset="-78"/>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rowSpan="2">
                  <a:txBody>
                    <a:bodyPr/>
                    <a:lstStyle/>
                    <a:p>
                      <a:pPr algn="ctr" rtl="1">
                        <a:lnSpc>
                          <a:spcPct val="80000"/>
                        </a:lnSpc>
                        <a:spcAft>
                          <a:spcPts val="0"/>
                        </a:spcAft>
                      </a:pPr>
                      <a:r>
                        <a:rPr lang="fa-IR" sz="1200" b="1" dirty="0">
                          <a:latin typeface="Calibri"/>
                          <a:ea typeface="Calibri"/>
                          <a:cs typeface="B Titr" panose="00000700000000000000" pitchFamily="2" charset="-78"/>
                        </a:rPr>
                        <a:t>دوره ابتدایی</a:t>
                      </a:r>
                      <a:endParaRPr lang="en-US" sz="9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rowSpan="2">
                  <a:txBody>
                    <a:bodyPr/>
                    <a:lstStyle/>
                    <a:p>
                      <a:pPr algn="ctr" rtl="1">
                        <a:lnSpc>
                          <a:spcPct val="80000"/>
                        </a:lnSpc>
                        <a:spcAft>
                          <a:spcPts val="0"/>
                        </a:spcAft>
                      </a:pPr>
                      <a:r>
                        <a:rPr lang="fa-IR" sz="1200" b="1" dirty="0">
                          <a:latin typeface="Calibri"/>
                          <a:ea typeface="Calibri"/>
                          <a:cs typeface="B Titr" panose="00000700000000000000" pitchFamily="2" charset="-78"/>
                        </a:rPr>
                        <a:t>دوره راهنمایی</a:t>
                      </a:r>
                      <a:endParaRPr lang="en-US" sz="900" dirty="0">
                        <a:latin typeface="Calibri"/>
                        <a:ea typeface="Calibri"/>
                        <a:cs typeface="B Titr" panose="00000700000000000000" pitchFamily="2" charset="-78"/>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rowSpan="2">
                  <a:txBody>
                    <a:bodyPr/>
                    <a:lstStyle/>
                    <a:p>
                      <a:pPr algn="ctr" rtl="1">
                        <a:lnSpc>
                          <a:spcPct val="80000"/>
                        </a:lnSpc>
                        <a:spcAft>
                          <a:spcPts val="0"/>
                        </a:spcAft>
                      </a:pPr>
                      <a:r>
                        <a:rPr lang="fa-IR" sz="1200" b="1" dirty="0">
                          <a:latin typeface="Calibri"/>
                          <a:ea typeface="Calibri"/>
                          <a:cs typeface="B Titr" panose="00000700000000000000" pitchFamily="2" charset="-78"/>
                        </a:rPr>
                        <a:t>دوره متوسطه</a:t>
                      </a:r>
                      <a:endParaRPr lang="en-US" sz="900" dirty="0">
                        <a:latin typeface="Calibri"/>
                        <a:ea typeface="Calibri"/>
                        <a:cs typeface="B Titr" panose="00000700000000000000" pitchFamily="2" charset="-78"/>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rowSpan="2">
                  <a:txBody>
                    <a:bodyPr/>
                    <a:lstStyle/>
                    <a:p>
                      <a:pPr algn="ctr" rtl="1">
                        <a:lnSpc>
                          <a:spcPct val="80000"/>
                        </a:lnSpc>
                        <a:spcAft>
                          <a:spcPts val="0"/>
                        </a:spcAft>
                      </a:pPr>
                      <a:r>
                        <a:rPr lang="fa-IR" sz="1200" b="1" dirty="0">
                          <a:latin typeface="Calibri"/>
                          <a:ea typeface="Calibri"/>
                          <a:cs typeface="B Titr" panose="00000700000000000000" pitchFamily="2" charset="-78"/>
                        </a:rPr>
                        <a:t>جمع</a:t>
                      </a:r>
                      <a:endParaRPr lang="en-US" sz="9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rowSpan="2">
                  <a:txBody>
                    <a:bodyPr/>
                    <a:lstStyle/>
                    <a:p>
                      <a:pPr algn="ctr" rtl="1">
                        <a:lnSpc>
                          <a:spcPct val="80000"/>
                        </a:lnSpc>
                        <a:spcAft>
                          <a:spcPts val="0"/>
                        </a:spcAft>
                      </a:pPr>
                      <a:r>
                        <a:rPr lang="fa-IR" sz="1200" b="1" dirty="0">
                          <a:latin typeface="Calibri"/>
                          <a:ea typeface="Calibri"/>
                          <a:cs typeface="B Titr" panose="00000700000000000000" pitchFamily="2" charset="-78"/>
                        </a:rPr>
                        <a:t>عناوین اهداف</a:t>
                      </a:r>
                      <a:endParaRPr lang="en-US" sz="9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rowSpan="2">
                  <a:txBody>
                    <a:bodyPr/>
                    <a:lstStyle/>
                    <a:p>
                      <a:pPr algn="ctr" rtl="1">
                        <a:lnSpc>
                          <a:spcPct val="80000"/>
                        </a:lnSpc>
                        <a:spcAft>
                          <a:spcPts val="0"/>
                        </a:spcAft>
                      </a:pPr>
                      <a:r>
                        <a:rPr lang="fa-IR" sz="1200" b="1" dirty="0">
                          <a:latin typeface="Calibri"/>
                          <a:ea typeface="Calibri"/>
                          <a:cs typeface="B Titr" panose="00000700000000000000" pitchFamily="2" charset="-78"/>
                        </a:rPr>
                        <a:t>اهداف کلی</a:t>
                      </a:r>
                      <a:endParaRPr lang="en-US" sz="900" dirty="0">
                        <a:latin typeface="Calibri"/>
                        <a:ea typeface="Calibri"/>
                        <a:cs typeface="B Titr" panose="00000700000000000000" pitchFamily="2" charset="-78"/>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gridSpan="2">
                  <a:txBody>
                    <a:bodyPr/>
                    <a:lstStyle/>
                    <a:p>
                      <a:pPr algn="ctr" rtl="1">
                        <a:lnSpc>
                          <a:spcPct val="80000"/>
                        </a:lnSpc>
                        <a:spcAft>
                          <a:spcPts val="0"/>
                        </a:spcAft>
                      </a:pPr>
                      <a:r>
                        <a:rPr lang="fa-IR" sz="1050" b="1" dirty="0">
                          <a:latin typeface="Calibri"/>
                          <a:ea typeface="Calibri"/>
                          <a:cs typeface="B Titr" panose="00000700000000000000" pitchFamily="2" charset="-78"/>
                        </a:rPr>
                        <a:t>ابتدایی</a:t>
                      </a:r>
                      <a:endParaRPr lang="en-US" sz="7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hMerge="1">
                  <a:txBody>
                    <a:bodyPr/>
                    <a:lstStyle/>
                    <a:p>
                      <a:endParaRPr lang="en-US"/>
                    </a:p>
                  </a:txBody>
                  <a:tcPr/>
                </a:tc>
                <a:tc gridSpan="2">
                  <a:txBody>
                    <a:bodyPr/>
                    <a:lstStyle/>
                    <a:p>
                      <a:pPr algn="ctr" rtl="1">
                        <a:lnSpc>
                          <a:spcPct val="80000"/>
                        </a:lnSpc>
                        <a:spcAft>
                          <a:spcPts val="0"/>
                        </a:spcAft>
                      </a:pPr>
                      <a:r>
                        <a:rPr lang="fa-IR" sz="1050" b="1" dirty="0">
                          <a:latin typeface="Calibri"/>
                          <a:ea typeface="Calibri"/>
                          <a:cs typeface="B Titr" panose="00000700000000000000" pitchFamily="2" charset="-78"/>
                        </a:rPr>
                        <a:t>متوسطه</a:t>
                      </a:r>
                      <a:endParaRPr lang="en-US" sz="700" dirty="0">
                        <a:latin typeface="Calibri"/>
                        <a:ea typeface="Calibri"/>
                        <a:cs typeface="B Titr" panose="00000700000000000000" pitchFamily="2" charset="-78"/>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hMerge="1">
                  <a:txBody>
                    <a:bodyPr/>
                    <a:lstStyle/>
                    <a:p>
                      <a:endParaRPr lang="en-US"/>
                    </a:p>
                  </a:txBody>
                  <a:tcPr/>
                </a:tc>
                <a:tc rowSpan="2">
                  <a:txBody>
                    <a:bodyPr/>
                    <a:lstStyle/>
                    <a:p>
                      <a:pPr algn="ctr" rtl="1">
                        <a:lnSpc>
                          <a:spcPct val="80000"/>
                        </a:lnSpc>
                        <a:spcAft>
                          <a:spcPts val="0"/>
                        </a:spcAft>
                      </a:pPr>
                      <a:r>
                        <a:rPr lang="fa-IR" sz="1200" b="1" dirty="0">
                          <a:latin typeface="Calibri"/>
                          <a:ea typeface="Calibri"/>
                          <a:cs typeface="B Titr" panose="00000700000000000000" pitchFamily="2" charset="-78"/>
                        </a:rPr>
                        <a:t>جمع</a:t>
                      </a:r>
                      <a:endParaRPr lang="en-US" sz="9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extLst>
                  <a:ext uri="{0D108BD9-81ED-4DB2-BD59-A6C34878D82A}">
                    <a16:rowId xmlns:a16="http://schemas.microsoft.com/office/drawing/2014/main" xmlns="" val="10001"/>
                  </a:ext>
                </a:extLst>
              </a:tr>
              <a:tr h="32731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80000"/>
                        </a:lnSpc>
                        <a:spcAft>
                          <a:spcPts val="0"/>
                        </a:spcAft>
                      </a:pPr>
                      <a:r>
                        <a:rPr lang="fa-IR" sz="1050" b="1" dirty="0">
                          <a:latin typeface="Calibri"/>
                          <a:ea typeface="Calibri"/>
                          <a:cs typeface="B Titr" panose="00000700000000000000" pitchFamily="2" charset="-78"/>
                        </a:rPr>
                        <a:t>دوره اول</a:t>
                      </a:r>
                      <a:endParaRPr lang="en-US" sz="7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a:txBody>
                    <a:bodyPr/>
                    <a:lstStyle/>
                    <a:p>
                      <a:pPr algn="ctr" rtl="1">
                        <a:lnSpc>
                          <a:spcPct val="80000"/>
                        </a:lnSpc>
                        <a:spcAft>
                          <a:spcPts val="0"/>
                        </a:spcAft>
                      </a:pPr>
                      <a:r>
                        <a:rPr lang="fa-IR" sz="1050" b="1" dirty="0">
                          <a:latin typeface="Calibri"/>
                          <a:ea typeface="Calibri"/>
                          <a:cs typeface="B Titr" panose="00000700000000000000" pitchFamily="2" charset="-78"/>
                        </a:rPr>
                        <a:t>دوره دوم</a:t>
                      </a:r>
                      <a:endParaRPr lang="en-US" sz="700" dirty="0">
                        <a:latin typeface="Calibri"/>
                        <a:ea typeface="Calibri"/>
                        <a:cs typeface="B Titr" panose="00000700000000000000" pitchFamily="2" charset="-78"/>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a:txBody>
                    <a:bodyPr/>
                    <a:lstStyle/>
                    <a:p>
                      <a:pPr algn="ctr" rtl="1">
                        <a:lnSpc>
                          <a:spcPct val="80000"/>
                        </a:lnSpc>
                        <a:spcAft>
                          <a:spcPts val="0"/>
                        </a:spcAft>
                      </a:pPr>
                      <a:r>
                        <a:rPr lang="fa-IR" sz="1050" b="1" dirty="0">
                          <a:latin typeface="Calibri"/>
                          <a:ea typeface="Calibri"/>
                          <a:cs typeface="B Titr" panose="00000700000000000000" pitchFamily="2" charset="-78"/>
                        </a:rPr>
                        <a:t>دوره اول</a:t>
                      </a:r>
                      <a:endParaRPr lang="en-US" sz="700" dirty="0">
                        <a:latin typeface="Calibri"/>
                        <a:ea typeface="Calibri"/>
                        <a:cs typeface="B Titr" panose="00000700000000000000" pitchFamily="2" charset="-78"/>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a:txBody>
                    <a:bodyPr/>
                    <a:lstStyle/>
                    <a:p>
                      <a:pPr algn="ctr" rtl="1">
                        <a:lnSpc>
                          <a:spcPct val="80000"/>
                        </a:lnSpc>
                        <a:spcAft>
                          <a:spcPts val="0"/>
                        </a:spcAft>
                      </a:pPr>
                      <a:r>
                        <a:rPr lang="fa-IR" sz="1050" b="1" dirty="0">
                          <a:latin typeface="Calibri"/>
                          <a:ea typeface="Calibri"/>
                          <a:cs typeface="B Titr" panose="00000700000000000000" pitchFamily="2" charset="-78"/>
                        </a:rPr>
                        <a:t>دوره دوم</a:t>
                      </a:r>
                      <a:endParaRPr lang="en-US" sz="700" dirty="0">
                        <a:latin typeface="Calibri"/>
                        <a:ea typeface="Calibri"/>
                        <a:cs typeface="B Titr" panose="00000700000000000000" pitchFamily="2" charset="-78"/>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cell3D prstMaterial="dkEdge">
                      <a:bevel w="77470" h="12700" prst="softRound"/>
                      <a:lightRig rig="flood" dir="t"/>
                    </a:cell3D>
                    <a:solidFill>
                      <a:srgbClr val="00CCFF"/>
                    </a:solidFill>
                  </a:tcPr>
                </a:tc>
                <a:tc vMerge="1">
                  <a:txBody>
                    <a:bodyPr/>
                    <a:lstStyle/>
                    <a:p>
                      <a:endParaRPr lang="en-US"/>
                    </a:p>
                  </a:txBody>
                  <a:tcPr/>
                </a:tc>
                <a:extLst>
                  <a:ext uri="{0D108BD9-81ED-4DB2-BD59-A6C34878D82A}">
                    <a16:rowId xmlns:a16="http://schemas.microsoft.com/office/drawing/2014/main" xmlns="" val="10002"/>
                  </a:ext>
                </a:extLst>
              </a:tr>
              <a:tr h="374073">
                <a:tc>
                  <a:txBody>
                    <a:bodyPr/>
                    <a:lstStyle/>
                    <a:p>
                      <a:pPr algn="ctr" rtl="1">
                        <a:lnSpc>
                          <a:spcPct val="80000"/>
                        </a:lnSpc>
                        <a:spcAft>
                          <a:spcPts val="0"/>
                        </a:spcAft>
                      </a:pPr>
                      <a:endParaRPr lang="fa-IR" sz="1200" dirty="0">
                        <a:latin typeface="Calibri"/>
                        <a:ea typeface="Calibri"/>
                        <a:cs typeface="B Titr" panose="00000700000000000000" pitchFamily="2" charset="-78"/>
                      </a:endParaRPr>
                    </a:p>
                    <a:p>
                      <a:pPr algn="ctr" rtl="1">
                        <a:lnSpc>
                          <a:spcPct val="80000"/>
                        </a:lnSpc>
                        <a:spcAft>
                          <a:spcPts val="0"/>
                        </a:spcAft>
                      </a:pPr>
                      <a:r>
                        <a:rPr lang="fa-IR" sz="1200" dirty="0">
                          <a:latin typeface="Calibri"/>
                          <a:ea typeface="Calibri"/>
                          <a:cs typeface="B Titr" panose="00000700000000000000" pitchFamily="2" charset="-78"/>
                        </a:rPr>
                        <a:t>اعتقادی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17</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18</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16</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51</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75000"/>
                        </a:lnSpc>
                        <a:spcAft>
                          <a:spcPts val="0"/>
                        </a:spcAft>
                      </a:pPr>
                      <a:r>
                        <a:rPr lang="fa-IR" sz="1200" dirty="0" smtClean="0">
                          <a:latin typeface="Calibri"/>
                          <a:ea typeface="Calibri"/>
                          <a:cs typeface="B Titr" panose="00000700000000000000" pitchFamily="2" charset="-78"/>
                        </a:rPr>
                        <a:t>اعتقادی، </a:t>
                      </a:r>
                      <a:r>
                        <a:rPr lang="fa-IR" sz="1200" dirty="0">
                          <a:latin typeface="Calibri"/>
                          <a:ea typeface="Calibri"/>
                          <a:cs typeface="B Titr" panose="00000700000000000000" pitchFamily="2" charset="-78"/>
                        </a:rPr>
                        <a:t>عبادی </a:t>
                      </a:r>
                      <a:r>
                        <a:rPr lang="fa-IR" sz="1200" dirty="0" smtClean="0">
                          <a:latin typeface="Calibri"/>
                          <a:ea typeface="Calibri"/>
                          <a:cs typeface="B Titr" panose="00000700000000000000" pitchFamily="2" charset="-78"/>
                        </a:rPr>
                        <a:t>و اخلاقی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dirty="0">
                          <a:latin typeface="Calibri"/>
                          <a:ea typeface="Calibri"/>
                          <a:cs typeface="B Nazanin"/>
                        </a:rPr>
                        <a:t>1</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a:latin typeface="Calibri"/>
                          <a:ea typeface="Calibri"/>
                          <a:cs typeface="B Nazanin"/>
                        </a:rPr>
                        <a:t>12</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2629">
                <a:tc>
                  <a:txBody>
                    <a:bodyPr/>
                    <a:lstStyle/>
                    <a:p>
                      <a:pPr algn="ctr" rtl="1">
                        <a:lnSpc>
                          <a:spcPct val="80000"/>
                        </a:lnSpc>
                        <a:spcAft>
                          <a:spcPts val="0"/>
                        </a:spcAft>
                      </a:pPr>
                      <a:r>
                        <a:rPr lang="fa-IR" sz="1200" dirty="0">
                          <a:latin typeface="Calibri"/>
                          <a:ea typeface="Calibri"/>
                          <a:cs typeface="B Titr" panose="00000700000000000000" pitchFamily="2" charset="-78"/>
                        </a:rPr>
                        <a:t>اخلاقی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7</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21</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23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18</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62</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4"/>
                  </a:ext>
                </a:extLst>
              </a:tr>
              <a:tr h="374073">
                <a:tc>
                  <a:txBody>
                    <a:bodyPr/>
                    <a:lstStyle/>
                    <a:p>
                      <a:pPr algn="ctr" rtl="1">
                        <a:lnSpc>
                          <a:spcPct val="80000"/>
                        </a:lnSpc>
                        <a:spcAft>
                          <a:spcPts val="0"/>
                        </a:spcAft>
                      </a:pPr>
                      <a:r>
                        <a:rPr lang="fa-IR" sz="1200" dirty="0">
                          <a:latin typeface="Calibri"/>
                          <a:ea typeface="Calibri"/>
                          <a:cs typeface="B Titr" panose="00000700000000000000" pitchFamily="2" charset="-78"/>
                        </a:rPr>
                        <a:t>علمی آموزشی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8</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8</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34</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200" dirty="0">
                          <a:latin typeface="Calibri"/>
                          <a:ea typeface="Calibri"/>
                          <a:cs typeface="B Titr" panose="00000700000000000000" pitchFamily="2" charset="-78"/>
                        </a:rPr>
                        <a:t>علمی </a:t>
                      </a:r>
                      <a:r>
                        <a:rPr lang="fa-IR" sz="1200" dirty="0" smtClean="0">
                          <a:latin typeface="Calibri"/>
                          <a:ea typeface="Calibri"/>
                          <a:cs typeface="B Titr" panose="00000700000000000000" pitchFamily="2" charset="-78"/>
                        </a:rPr>
                        <a:t>و فناورانه</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80000"/>
                        </a:lnSpc>
                        <a:spcAft>
                          <a:spcPts val="0"/>
                        </a:spcAft>
                      </a:pPr>
                      <a:r>
                        <a:rPr lang="fa-IR" sz="1900" dirty="0">
                          <a:latin typeface="Calibri"/>
                          <a:ea typeface="Calibri"/>
                          <a:cs typeface="B Nazanin"/>
                        </a:rPr>
                        <a:t>2</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11</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74073">
                <a:tc>
                  <a:txBody>
                    <a:bodyPr/>
                    <a:lstStyle/>
                    <a:p>
                      <a:pPr algn="ctr" rtl="1">
                        <a:lnSpc>
                          <a:spcPct val="80000"/>
                        </a:lnSpc>
                        <a:spcAft>
                          <a:spcPts val="0"/>
                        </a:spcAft>
                      </a:pPr>
                      <a:r>
                        <a:rPr lang="fa-IR" sz="1200" dirty="0">
                          <a:latin typeface="Calibri"/>
                          <a:ea typeface="Calibri"/>
                          <a:cs typeface="B Titr" panose="00000700000000000000" pitchFamily="2" charset="-78"/>
                        </a:rPr>
                        <a:t>فرهنگی هنری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8</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8</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9</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9</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26</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200" dirty="0">
                          <a:latin typeface="Calibri"/>
                          <a:ea typeface="Calibri"/>
                          <a:cs typeface="B Titr" panose="00000700000000000000" pitchFamily="2" charset="-78"/>
                        </a:rPr>
                        <a:t>زیباشناختی و هنری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80000"/>
                        </a:lnSpc>
                        <a:spcAft>
                          <a:spcPts val="0"/>
                        </a:spcAft>
                      </a:pPr>
                      <a:r>
                        <a:rPr lang="fa-IR" sz="1900" dirty="0">
                          <a:latin typeface="Calibri"/>
                          <a:ea typeface="Calibri"/>
                          <a:cs typeface="B Nazanin"/>
                        </a:rPr>
                        <a:t>2</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11</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4073">
                <a:tc>
                  <a:txBody>
                    <a:bodyPr/>
                    <a:lstStyle/>
                    <a:p>
                      <a:pPr algn="ctr" rtl="1">
                        <a:lnSpc>
                          <a:spcPct val="80000"/>
                        </a:lnSpc>
                        <a:spcAft>
                          <a:spcPts val="0"/>
                        </a:spcAft>
                      </a:pPr>
                      <a:endParaRPr lang="fa-IR" sz="1200" dirty="0">
                        <a:latin typeface="Calibri"/>
                        <a:ea typeface="Calibri"/>
                        <a:cs typeface="B Titr" panose="00000700000000000000" pitchFamily="2" charset="-78"/>
                      </a:endParaRPr>
                    </a:p>
                    <a:p>
                      <a:pPr algn="ctr" rtl="1">
                        <a:lnSpc>
                          <a:spcPct val="80000"/>
                        </a:lnSpc>
                        <a:spcAft>
                          <a:spcPts val="0"/>
                        </a:spcAft>
                      </a:pPr>
                      <a:r>
                        <a:rPr lang="fa-IR" sz="1200" dirty="0">
                          <a:latin typeface="Calibri"/>
                          <a:ea typeface="Calibri"/>
                          <a:cs typeface="B Titr" panose="00000700000000000000" pitchFamily="2" charset="-78"/>
                        </a:rPr>
                        <a:t>اجتماعی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12</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16</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14</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14</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44</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200" dirty="0" smtClean="0">
                          <a:latin typeface="Calibri"/>
                          <a:ea typeface="Calibri"/>
                          <a:cs typeface="B Titr" panose="00000700000000000000" pitchFamily="2" charset="-78"/>
                        </a:rPr>
                        <a:t>اجتماعی و  </a:t>
                      </a:r>
                      <a:r>
                        <a:rPr lang="fa-IR" sz="1200" dirty="0">
                          <a:latin typeface="Calibri"/>
                          <a:ea typeface="Calibri"/>
                          <a:cs typeface="B Titr" panose="00000700000000000000" pitchFamily="2" charset="-78"/>
                        </a:rPr>
                        <a:t>سیاسی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a:latin typeface="Calibri"/>
                          <a:ea typeface="Calibri"/>
                          <a:cs typeface="B Nazanin"/>
                        </a:rPr>
                        <a:t>1</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a:latin typeface="Calibri"/>
                          <a:ea typeface="Calibri"/>
                          <a:cs typeface="B Nazanin"/>
                        </a:rPr>
                        <a:t>4</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a:latin typeface="Calibri"/>
                          <a:ea typeface="Calibri"/>
                          <a:cs typeface="B Nazanin"/>
                        </a:rPr>
                        <a:t>4</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fa-IR" sz="1900">
                          <a:latin typeface="Calibri"/>
                          <a:ea typeface="Calibri"/>
                          <a:cs typeface="B Nazanin"/>
                        </a:rPr>
                        <a:t>14</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2446">
                <a:tc>
                  <a:txBody>
                    <a:bodyPr/>
                    <a:lstStyle/>
                    <a:p>
                      <a:pPr algn="ctr" rtl="1">
                        <a:lnSpc>
                          <a:spcPct val="80000"/>
                        </a:lnSpc>
                        <a:spcAft>
                          <a:spcPts val="0"/>
                        </a:spcAft>
                      </a:pPr>
                      <a:r>
                        <a:rPr lang="fa-IR" sz="1200" dirty="0">
                          <a:latin typeface="Calibri"/>
                          <a:ea typeface="Calibri"/>
                          <a:cs typeface="B Titr" panose="00000700000000000000" pitchFamily="2" charset="-78"/>
                        </a:rPr>
                        <a:t>سیاسی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6</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10</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11</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34</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8"/>
                  </a:ext>
                </a:extLst>
              </a:tr>
              <a:tr h="470027">
                <a:tc>
                  <a:txBody>
                    <a:bodyPr/>
                    <a:lstStyle/>
                    <a:p>
                      <a:pPr algn="ctr" rtl="1">
                        <a:lnSpc>
                          <a:spcPct val="80000"/>
                        </a:lnSpc>
                        <a:spcAft>
                          <a:spcPts val="0"/>
                        </a:spcAft>
                      </a:pPr>
                      <a:r>
                        <a:rPr lang="fa-IR" sz="1200" dirty="0">
                          <a:latin typeface="Calibri"/>
                          <a:ea typeface="Calibri"/>
                          <a:cs typeface="B Titr" panose="00000700000000000000" pitchFamily="2" charset="-78"/>
                        </a:rPr>
                        <a:t>زیستی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8</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7</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6</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21</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200" dirty="0">
                          <a:latin typeface="Calibri"/>
                          <a:ea typeface="Calibri"/>
                          <a:cs typeface="B Titr" panose="00000700000000000000" pitchFamily="2" charset="-78"/>
                        </a:rPr>
                        <a:t>زیستی </a:t>
                      </a:r>
                      <a:r>
                        <a:rPr lang="fa-IR" sz="1200" dirty="0" smtClean="0">
                          <a:latin typeface="Calibri"/>
                          <a:ea typeface="Calibri"/>
                          <a:cs typeface="B Titr" panose="00000700000000000000" pitchFamily="2" charset="-78"/>
                        </a:rPr>
                        <a:t>و بدنی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1</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80000"/>
                        </a:lnSpc>
                        <a:spcAft>
                          <a:spcPts val="0"/>
                        </a:spcAft>
                      </a:pPr>
                      <a:r>
                        <a:rPr lang="fa-IR" sz="1900">
                          <a:latin typeface="Calibri"/>
                          <a:ea typeface="Calibri"/>
                          <a:cs typeface="B Nazanin"/>
                        </a:rPr>
                        <a:t>2</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11</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4073">
                <a:tc>
                  <a:txBody>
                    <a:bodyPr/>
                    <a:lstStyle/>
                    <a:p>
                      <a:pPr algn="ctr" rtl="1">
                        <a:lnSpc>
                          <a:spcPct val="80000"/>
                        </a:lnSpc>
                        <a:spcAft>
                          <a:spcPts val="0"/>
                        </a:spcAft>
                      </a:pPr>
                      <a:r>
                        <a:rPr lang="fa-IR" sz="1200" dirty="0">
                          <a:latin typeface="Calibri"/>
                          <a:ea typeface="Calibri"/>
                          <a:cs typeface="B Titr" panose="00000700000000000000" pitchFamily="2" charset="-78"/>
                        </a:rPr>
                        <a:t>اقتصادی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9</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7</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10</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13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30</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200">
                          <a:latin typeface="Calibri"/>
                          <a:ea typeface="Calibri"/>
                          <a:cs typeface="B Titr" panose="00000700000000000000" pitchFamily="2" charset="-78"/>
                        </a:rPr>
                        <a:t>اقتصادی </a:t>
                      </a:r>
                      <a:r>
                        <a:rPr lang="fa-IR" sz="1200" smtClean="0">
                          <a:latin typeface="Calibri"/>
                          <a:ea typeface="Calibri"/>
                          <a:cs typeface="B Titr" panose="00000700000000000000" pitchFamily="2" charset="-78"/>
                        </a:rPr>
                        <a:t>و حرفه </a:t>
                      </a:r>
                      <a:r>
                        <a:rPr lang="fa-IR" sz="1200" dirty="0">
                          <a:latin typeface="Calibri"/>
                          <a:ea typeface="Calibri"/>
                          <a:cs typeface="B Titr" panose="00000700000000000000" pitchFamily="2" charset="-78"/>
                        </a:rPr>
                        <a:t>ای</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2</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rtl="1">
                        <a:lnSpc>
                          <a:spcPct val="80000"/>
                        </a:lnSpc>
                        <a:spcAft>
                          <a:spcPts val="0"/>
                        </a:spcAft>
                      </a:pPr>
                      <a:r>
                        <a:rPr lang="fa-IR" sz="1900">
                          <a:latin typeface="Calibri"/>
                          <a:ea typeface="Calibri"/>
                          <a:cs typeface="B Nazanin"/>
                        </a:rPr>
                        <a:t>2</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3</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11</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84031">
                <a:tc>
                  <a:txBody>
                    <a:bodyPr/>
                    <a:lstStyle/>
                    <a:p>
                      <a:pPr algn="ctr" rtl="1">
                        <a:lnSpc>
                          <a:spcPct val="80000"/>
                        </a:lnSpc>
                        <a:spcAft>
                          <a:spcPts val="0"/>
                        </a:spcAft>
                      </a:pPr>
                      <a:r>
                        <a:rPr lang="fa-IR" sz="1200" dirty="0">
                          <a:latin typeface="Calibri"/>
                          <a:ea typeface="Calibri"/>
                          <a:cs typeface="B Titr" panose="00000700000000000000" pitchFamily="2" charset="-78"/>
                        </a:rPr>
                        <a:t>جمع</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56</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95</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105</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102</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302</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200" dirty="0">
                          <a:latin typeface="Calibri"/>
                          <a:ea typeface="Calibri"/>
                          <a:cs typeface="B Titr" panose="00000700000000000000" pitchFamily="2" charset="-78"/>
                        </a:rPr>
                        <a:t>جمع</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7</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rtl="1">
                        <a:lnSpc>
                          <a:spcPct val="80000"/>
                        </a:lnSpc>
                        <a:spcAft>
                          <a:spcPts val="0"/>
                        </a:spcAft>
                      </a:pPr>
                      <a:r>
                        <a:rPr lang="fa-IR" sz="1900" dirty="0">
                          <a:latin typeface="Calibri"/>
                          <a:ea typeface="Calibri"/>
                          <a:cs typeface="B Nazanin"/>
                        </a:rPr>
                        <a:t>14</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18</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19</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dirty="0">
                          <a:latin typeface="Calibri"/>
                          <a:ea typeface="Calibri"/>
                          <a:cs typeface="B Nazanin"/>
                        </a:rPr>
                        <a:t>19</a:t>
                      </a:r>
                      <a:endParaRPr lang="en-US" sz="1000" dirty="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70</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24513">
                <a:tc>
                  <a:txBody>
                    <a:bodyPr/>
                    <a:lstStyle/>
                    <a:p>
                      <a:pPr algn="ctr" rtl="1">
                        <a:lnSpc>
                          <a:spcPct val="80000"/>
                        </a:lnSpc>
                        <a:spcAft>
                          <a:spcPts val="0"/>
                        </a:spcAft>
                      </a:pPr>
                      <a:r>
                        <a:rPr lang="fa-IR" sz="1200" dirty="0">
                          <a:latin typeface="Calibri"/>
                          <a:ea typeface="Calibri"/>
                          <a:cs typeface="B Titr" panose="00000700000000000000" pitchFamily="2" charset="-78"/>
                        </a:rPr>
                        <a:t>جمع کل</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56</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3">
                  <a:txBody>
                    <a:bodyPr/>
                    <a:lstStyle/>
                    <a:p>
                      <a:pPr algn="ctr" rtl="1">
                        <a:lnSpc>
                          <a:spcPct val="80000"/>
                        </a:lnSpc>
                        <a:spcAft>
                          <a:spcPts val="0"/>
                        </a:spcAft>
                      </a:pPr>
                      <a:r>
                        <a:rPr lang="fa-IR" sz="1900">
                          <a:latin typeface="Calibri"/>
                          <a:ea typeface="Calibri"/>
                          <a:cs typeface="B Nazanin"/>
                        </a:rPr>
                        <a:t>302</a:t>
                      </a:r>
                      <a:endParaRPr lang="en-US" sz="100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rtl="1">
                        <a:lnSpc>
                          <a:spcPct val="80000"/>
                        </a:lnSpc>
                        <a:spcAft>
                          <a:spcPts val="0"/>
                        </a:spcAft>
                      </a:pPr>
                      <a:endParaRPr lang="fa-IR" sz="1500">
                        <a:latin typeface="Calibri"/>
                        <a:ea typeface="Calibri"/>
                        <a:cs typeface="B Nazanin"/>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A6A6A6"/>
                    </a:solidFill>
                  </a:tcPr>
                </a:tc>
                <a:tc>
                  <a:txBody>
                    <a:bodyPr/>
                    <a:lstStyle/>
                    <a:p>
                      <a:pPr algn="ctr" rtl="1">
                        <a:lnSpc>
                          <a:spcPct val="80000"/>
                        </a:lnSpc>
                        <a:spcAft>
                          <a:spcPts val="0"/>
                        </a:spcAft>
                      </a:pPr>
                      <a:r>
                        <a:rPr lang="fa-IR" sz="1200" dirty="0">
                          <a:latin typeface="Calibri"/>
                          <a:ea typeface="Calibri"/>
                          <a:cs typeface="B Titr" panose="00000700000000000000" pitchFamily="2" charset="-78"/>
                        </a:rPr>
                        <a:t>جمع کل</a:t>
                      </a:r>
                      <a:endParaRPr lang="en-US" sz="800" dirty="0">
                        <a:latin typeface="Calibri"/>
                        <a:ea typeface="Calibri"/>
                        <a:cs typeface="B Titr" panose="00000700000000000000" pitchFamily="2" charset="-78"/>
                      </a:endParaRPr>
                    </a:p>
                  </a:txBody>
                  <a:tcPr marL="65373" marR="653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fa-IR" sz="1900">
                          <a:latin typeface="Calibri"/>
                          <a:ea typeface="Calibri"/>
                          <a:cs typeface="B Nazanin"/>
                        </a:rPr>
                        <a:t>7</a:t>
                      </a:r>
                      <a:endParaRPr lang="en-US" sz="1000">
                        <a:latin typeface="Calibri"/>
                        <a:ea typeface="Calibri"/>
                        <a:cs typeface="Arial"/>
                      </a:endParaRPr>
                    </a:p>
                  </a:txBody>
                  <a:tcPr marL="65373" marR="653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4">
                  <a:txBody>
                    <a:bodyPr/>
                    <a:lstStyle/>
                    <a:p>
                      <a:pPr algn="ctr" rtl="1">
                        <a:lnSpc>
                          <a:spcPct val="80000"/>
                        </a:lnSpc>
                        <a:spcAft>
                          <a:spcPts val="0"/>
                        </a:spcAft>
                      </a:pPr>
                      <a:r>
                        <a:rPr lang="fa-IR" sz="1900" dirty="0">
                          <a:latin typeface="Calibri"/>
                          <a:ea typeface="Calibri"/>
                          <a:cs typeface="B Nazanin"/>
                        </a:rPr>
                        <a:t>70</a:t>
                      </a:r>
                      <a:endParaRPr lang="en-US" sz="1000" dirty="0">
                        <a:latin typeface="Calibri"/>
                        <a:ea typeface="Calibri"/>
                        <a:cs typeface="Arial"/>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1">
                        <a:lnSpc>
                          <a:spcPct val="80000"/>
                        </a:lnSpc>
                        <a:spcAft>
                          <a:spcPts val="0"/>
                        </a:spcAft>
                      </a:pPr>
                      <a:endParaRPr lang="fa-IR" sz="1900" dirty="0">
                        <a:latin typeface="Calibri"/>
                        <a:ea typeface="Calibri"/>
                        <a:cs typeface="B Nazanin"/>
                      </a:endParaRPr>
                    </a:p>
                  </a:txBody>
                  <a:tcPr marL="65373" marR="6537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284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hlinkClick r:id="rId2" action="ppaction://hlinksldjump"/>
          </p:cNvPr>
          <p:cNvSpPr/>
          <p:nvPr/>
        </p:nvSpPr>
        <p:spPr>
          <a:xfrm>
            <a:off x="4381488" y="2643182"/>
            <a:ext cx="4286280" cy="571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hlinkClick r:id="rId3" action="ppaction://hlinksldjump"/>
          </p:cNvPr>
          <p:cNvSpPr/>
          <p:nvPr/>
        </p:nvSpPr>
        <p:spPr>
          <a:xfrm>
            <a:off x="4452926" y="3571876"/>
            <a:ext cx="4286280" cy="571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hlinkClick r:id="rId4" action="ppaction://hlinksldjump"/>
          </p:cNvPr>
          <p:cNvSpPr/>
          <p:nvPr/>
        </p:nvSpPr>
        <p:spPr>
          <a:xfrm>
            <a:off x="4524364" y="4500570"/>
            <a:ext cx="4286280" cy="571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27">
            <a:hlinkClick r:id="rId5" action="ppaction://hlinksldjump"/>
          </p:cNvPr>
          <p:cNvSpPr/>
          <p:nvPr/>
        </p:nvSpPr>
        <p:spPr>
          <a:xfrm>
            <a:off x="2595538" y="5429264"/>
            <a:ext cx="7500990" cy="571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a:hlinkClick r:id="rId6" action="ppaction://hlinksldjump"/>
          </p:cNvPr>
          <p:cNvSpPr/>
          <p:nvPr/>
        </p:nvSpPr>
        <p:spPr>
          <a:xfrm>
            <a:off x="3952860" y="1500174"/>
            <a:ext cx="5143536" cy="8572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txBox="1">
            <a:spLocks/>
          </p:cNvSpPr>
          <p:nvPr/>
        </p:nvSpPr>
        <p:spPr>
          <a:xfrm>
            <a:off x="4017279" y="496855"/>
            <a:ext cx="4862335" cy="645199"/>
          </a:xfrm>
          <a:prstGeom prst="rect">
            <a:avLst/>
          </a:prstGeom>
          <a:solidFill>
            <a:srgbClr val="00B050"/>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1" anchor="ctr">
            <a:noAutofit/>
          </a:bodyPr>
          <a:lstStyle/>
          <a:p>
            <a:pPr lvl="0" algn="ctr">
              <a:spcBef>
                <a:spcPct val="0"/>
              </a:spcBef>
              <a:defRPr/>
            </a:pPr>
            <a:r>
              <a:rPr lang="fa-IR" sz="1600" b="1" dirty="0">
                <a:solidFill>
                  <a:schemeClr val="bg1"/>
                </a:solidFill>
                <a:cs typeface="B Zar" panose="00000400000000000000" pitchFamily="2" charset="-78"/>
              </a:rPr>
              <a:t>سلسله  مراتب اهداف نظام تعلیم و تربیت رسمی عمومی</a:t>
            </a:r>
          </a:p>
        </p:txBody>
      </p:sp>
      <p:sp>
        <p:nvSpPr>
          <p:cNvPr id="3" name="Down Arrow 2"/>
          <p:cNvSpPr/>
          <p:nvPr/>
        </p:nvSpPr>
        <p:spPr>
          <a:xfrm>
            <a:off x="6363554" y="1142054"/>
            <a:ext cx="308508" cy="466730"/>
          </a:xfrm>
          <a:prstGeom prst="downArrow">
            <a:avLst/>
          </a:prstGeom>
          <a:solidFill>
            <a:srgbClr val="9696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335369" y="1594134"/>
            <a:ext cx="4364878" cy="683179"/>
            <a:chOff x="5430496" y="242793"/>
            <a:chExt cx="1206442" cy="817545"/>
          </a:xfrm>
          <a:scene3d>
            <a:camera prst="orthographicFront"/>
            <a:lightRig rig="threePt" dir="t">
              <a:rot lat="0" lon="0" rev="7500000"/>
            </a:lightRig>
          </a:scene3d>
        </p:grpSpPr>
        <p:sp>
          <p:nvSpPr>
            <p:cNvPr id="6" name="Rounded Rectangle 5">
              <a:hlinkClick r:id="rId6" action="ppaction://hlinksldjump"/>
            </p:cNvPr>
            <p:cNvSpPr/>
            <p:nvPr/>
          </p:nvSpPr>
          <p:spPr>
            <a:xfrm>
              <a:off x="5430496" y="242793"/>
              <a:ext cx="1206442" cy="817545"/>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5470405" y="282702"/>
              <a:ext cx="1126624" cy="7377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lvl="0" algn="ctr" defTabSz="466725" rtl="1">
                <a:lnSpc>
                  <a:spcPct val="90000"/>
                </a:lnSpc>
                <a:spcBef>
                  <a:spcPct val="0"/>
                </a:spcBef>
                <a:spcAft>
                  <a:spcPct val="35000"/>
                </a:spcAft>
              </a:pPr>
              <a:r>
                <a:rPr lang="fa-IR" sz="1600" kern="1200" dirty="0">
                  <a:solidFill>
                    <a:schemeClr val="tx1"/>
                  </a:solidFill>
                  <a:cs typeface="B Titr" panose="00000700000000000000" pitchFamily="2" charset="-78"/>
                </a:rPr>
                <a:t>بیانیه ماموریت</a:t>
              </a:r>
              <a:endParaRPr lang="en-US" sz="1600" kern="1200" dirty="0">
                <a:solidFill>
                  <a:schemeClr val="tx1"/>
                </a:solidFill>
                <a:cs typeface="B Titr" panose="00000700000000000000" pitchFamily="2" charset="-78"/>
              </a:endParaRPr>
            </a:p>
          </p:txBody>
        </p:sp>
      </p:grpSp>
      <p:grpSp>
        <p:nvGrpSpPr>
          <p:cNvPr id="8" name="Group 7"/>
          <p:cNvGrpSpPr/>
          <p:nvPr/>
        </p:nvGrpSpPr>
        <p:grpSpPr>
          <a:xfrm>
            <a:off x="5155626" y="2646499"/>
            <a:ext cx="2736934" cy="584468"/>
            <a:chOff x="5415259" y="1503358"/>
            <a:chExt cx="1221679" cy="838945"/>
          </a:xfrm>
          <a:scene3d>
            <a:camera prst="orthographicFront"/>
            <a:lightRig rig="threePt" dir="t">
              <a:rot lat="0" lon="0" rev="7500000"/>
            </a:lightRig>
          </a:scene3d>
        </p:grpSpPr>
        <p:sp>
          <p:nvSpPr>
            <p:cNvPr id="9" name="Rounded Rectangle 8">
              <a:hlinkClick r:id="rId2" action="ppaction://hlinksldjump"/>
            </p:cNvPr>
            <p:cNvSpPr/>
            <p:nvPr/>
          </p:nvSpPr>
          <p:spPr>
            <a:xfrm>
              <a:off x="5415259" y="1503358"/>
              <a:ext cx="1221679" cy="83894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Rounded Rectangle 4"/>
            <p:cNvSpPr/>
            <p:nvPr/>
          </p:nvSpPr>
          <p:spPr>
            <a:xfrm>
              <a:off x="5456213" y="1544312"/>
              <a:ext cx="1139771" cy="7570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lvl="0" algn="ctr" defTabSz="466725" rtl="1">
                <a:lnSpc>
                  <a:spcPct val="90000"/>
                </a:lnSpc>
                <a:spcBef>
                  <a:spcPct val="0"/>
                </a:spcBef>
                <a:spcAft>
                  <a:spcPct val="35000"/>
                </a:spcAft>
              </a:pPr>
              <a:r>
                <a:rPr lang="fa-IR" sz="1600" b="1" kern="1200" dirty="0">
                  <a:solidFill>
                    <a:schemeClr val="tx1"/>
                  </a:solidFill>
                  <a:cs typeface="B Titr" panose="00000700000000000000" pitchFamily="2" charset="-78"/>
                </a:rPr>
                <a:t>چشم انداز</a:t>
              </a:r>
              <a:endParaRPr lang="en-US" sz="1600" b="1" kern="1200" dirty="0">
                <a:solidFill>
                  <a:schemeClr val="tx1"/>
                </a:solidFill>
                <a:cs typeface="B Titr" panose="00000700000000000000" pitchFamily="2" charset="-78"/>
              </a:endParaRPr>
            </a:p>
          </p:txBody>
        </p:sp>
      </p:grpSp>
      <p:grpSp>
        <p:nvGrpSpPr>
          <p:cNvPr id="11" name="Group 10"/>
          <p:cNvGrpSpPr/>
          <p:nvPr/>
        </p:nvGrpSpPr>
        <p:grpSpPr>
          <a:xfrm>
            <a:off x="5338661" y="3570216"/>
            <a:ext cx="2404535" cy="556716"/>
            <a:chOff x="5442180" y="2621352"/>
            <a:chExt cx="1194758" cy="784497"/>
          </a:xfrm>
          <a:scene3d>
            <a:camera prst="orthographicFront"/>
            <a:lightRig rig="threePt" dir="t">
              <a:rot lat="0" lon="0" rev="7500000"/>
            </a:lightRig>
          </a:scene3d>
        </p:grpSpPr>
        <p:sp>
          <p:nvSpPr>
            <p:cNvPr id="12" name="Rounded Rectangle 11">
              <a:hlinkClick r:id="rId3" action="ppaction://hlinksldjump"/>
            </p:cNvPr>
            <p:cNvSpPr/>
            <p:nvPr/>
          </p:nvSpPr>
          <p:spPr>
            <a:xfrm>
              <a:off x="5442180" y="2621352"/>
              <a:ext cx="1194758" cy="784497"/>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5480476" y="2659646"/>
              <a:ext cx="1118166" cy="707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lvl="0" algn="ctr" defTabSz="466725" rtl="1">
                <a:lnSpc>
                  <a:spcPct val="90000"/>
                </a:lnSpc>
                <a:spcBef>
                  <a:spcPct val="0"/>
                </a:spcBef>
                <a:spcAft>
                  <a:spcPct val="35000"/>
                </a:spcAft>
              </a:pPr>
              <a:r>
                <a:rPr lang="fa-IR" sz="1600" kern="1200" dirty="0">
                  <a:solidFill>
                    <a:schemeClr val="tx1"/>
                  </a:solidFill>
                  <a:cs typeface="B Titr" panose="00000700000000000000" pitchFamily="2" charset="-78"/>
                </a:rPr>
                <a:t>هدف کلان</a:t>
              </a:r>
              <a:endParaRPr lang="en-US" sz="1600" kern="1200" dirty="0">
                <a:solidFill>
                  <a:schemeClr val="tx1"/>
                </a:solidFill>
                <a:cs typeface="B Titr" panose="00000700000000000000" pitchFamily="2" charset="-78"/>
              </a:endParaRPr>
            </a:p>
          </p:txBody>
        </p:sp>
      </p:grpSp>
      <p:grpSp>
        <p:nvGrpSpPr>
          <p:cNvPr id="14" name="Group 13"/>
          <p:cNvGrpSpPr/>
          <p:nvPr/>
        </p:nvGrpSpPr>
        <p:grpSpPr>
          <a:xfrm>
            <a:off x="5354077" y="4571614"/>
            <a:ext cx="2327462" cy="533864"/>
            <a:chOff x="5471261" y="4852035"/>
            <a:chExt cx="1165756" cy="1012418"/>
          </a:xfrm>
          <a:scene3d>
            <a:camera prst="orthographicFront"/>
            <a:lightRig rig="threePt" dir="t">
              <a:rot lat="0" lon="0" rev="7500000"/>
            </a:lightRig>
          </a:scene3d>
        </p:grpSpPr>
        <p:sp>
          <p:nvSpPr>
            <p:cNvPr id="15" name="Rounded Rectangle 14">
              <a:hlinkClick r:id="rId4" action="ppaction://hlinksldjump"/>
            </p:cNvPr>
            <p:cNvSpPr/>
            <p:nvPr/>
          </p:nvSpPr>
          <p:spPr>
            <a:xfrm>
              <a:off x="5471261" y="4852035"/>
              <a:ext cx="1165756" cy="1012418"/>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Rounded Rectangle 4"/>
            <p:cNvSpPr/>
            <p:nvPr/>
          </p:nvSpPr>
          <p:spPr>
            <a:xfrm>
              <a:off x="5520683" y="4901457"/>
              <a:ext cx="1066912" cy="9135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lvl="0" algn="ctr" defTabSz="466725" rtl="1">
                <a:lnSpc>
                  <a:spcPct val="90000"/>
                </a:lnSpc>
                <a:spcBef>
                  <a:spcPct val="0"/>
                </a:spcBef>
                <a:spcAft>
                  <a:spcPct val="35000"/>
                </a:spcAft>
              </a:pPr>
              <a:r>
                <a:rPr lang="fa-IR" sz="1600" b="1" kern="1200" dirty="0">
                  <a:solidFill>
                    <a:schemeClr val="tx1"/>
                  </a:solidFill>
                  <a:cs typeface="B Titr" panose="00000700000000000000" pitchFamily="2" charset="-78"/>
                </a:rPr>
                <a:t>هدف عملیاتی</a:t>
              </a:r>
              <a:endParaRPr lang="en-US" sz="1600" b="1" kern="1200" dirty="0">
                <a:solidFill>
                  <a:schemeClr val="tx1"/>
                </a:solidFill>
                <a:cs typeface="B Titr" panose="00000700000000000000" pitchFamily="2" charset="-78"/>
              </a:endParaRPr>
            </a:p>
          </p:txBody>
        </p:sp>
      </p:grpSp>
      <p:grpSp>
        <p:nvGrpSpPr>
          <p:cNvPr id="17" name="Group 16"/>
          <p:cNvGrpSpPr/>
          <p:nvPr/>
        </p:nvGrpSpPr>
        <p:grpSpPr>
          <a:xfrm>
            <a:off x="2959783" y="5467409"/>
            <a:ext cx="7102179" cy="697895"/>
            <a:chOff x="5473048" y="7361071"/>
            <a:chExt cx="1163890" cy="1008736"/>
          </a:xfrm>
          <a:scene3d>
            <a:camera prst="orthographicFront"/>
            <a:lightRig rig="threePt" dir="t">
              <a:rot lat="0" lon="0" rev="7500000"/>
            </a:lightRig>
          </a:scene3d>
        </p:grpSpPr>
        <p:sp>
          <p:nvSpPr>
            <p:cNvPr id="18" name="Rounded Rectangle 17"/>
            <p:cNvSpPr/>
            <p:nvPr/>
          </p:nvSpPr>
          <p:spPr>
            <a:xfrm>
              <a:off x="5473048" y="7361071"/>
              <a:ext cx="1163890" cy="1008736"/>
            </a:xfrm>
            <a:prstGeom prst="roundRect">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Rounded Rectangle 4">
              <a:hlinkClick r:id="rId5" action="ppaction://hlinksldjump"/>
            </p:cNvPr>
            <p:cNvSpPr/>
            <p:nvPr/>
          </p:nvSpPr>
          <p:spPr>
            <a:xfrm>
              <a:off x="5522290" y="7410313"/>
              <a:ext cx="1065406" cy="9102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22275" rtl="1">
                <a:lnSpc>
                  <a:spcPct val="90000"/>
                </a:lnSpc>
                <a:spcBef>
                  <a:spcPct val="0"/>
                </a:spcBef>
                <a:spcAft>
                  <a:spcPct val="35000"/>
                </a:spcAft>
              </a:pPr>
              <a:r>
                <a:rPr lang="fa-IR" sz="1600" kern="1200" dirty="0">
                  <a:solidFill>
                    <a:schemeClr val="tx1"/>
                  </a:solidFill>
                  <a:cs typeface="B Titr" panose="00000700000000000000" pitchFamily="2" charset="-78"/>
                </a:rPr>
                <a:t>اهداف دوره های تحصیلی به </a:t>
              </a:r>
              <a:r>
                <a:rPr lang="fa-IR" sz="1600" kern="1200" dirty="0" smtClean="0">
                  <a:solidFill>
                    <a:schemeClr val="tx1"/>
                  </a:solidFill>
                  <a:cs typeface="B Titr" panose="00000700000000000000" pitchFamily="2" charset="-78"/>
                </a:rPr>
                <a:t>تفکیک</a:t>
              </a:r>
              <a:r>
                <a:rPr lang="en-US" sz="1600" kern="1200" dirty="0" smtClean="0">
                  <a:solidFill>
                    <a:schemeClr val="tx1"/>
                  </a:solidFill>
                  <a:cs typeface="B Titr" panose="00000700000000000000" pitchFamily="2" charset="-78"/>
                </a:rPr>
                <a:t> </a:t>
              </a:r>
              <a:r>
                <a:rPr lang="fa-IR" sz="1600" kern="1200" dirty="0" smtClean="0">
                  <a:solidFill>
                    <a:schemeClr val="tx1"/>
                  </a:solidFill>
                  <a:cs typeface="B Titr" panose="00000700000000000000" pitchFamily="2" charset="-78"/>
                </a:rPr>
                <a:t>ساحت </a:t>
              </a:r>
              <a:r>
                <a:rPr lang="fa-IR" sz="1600" kern="1200" dirty="0">
                  <a:solidFill>
                    <a:schemeClr val="tx1"/>
                  </a:solidFill>
                  <a:cs typeface="B Titr" panose="00000700000000000000" pitchFamily="2" charset="-78"/>
                </a:rPr>
                <a:t>های تعلیم و تربیت</a:t>
              </a:r>
              <a:endParaRPr lang="en-US" sz="1600" kern="1200" dirty="0">
                <a:solidFill>
                  <a:schemeClr val="tx1"/>
                </a:solidFill>
                <a:cs typeface="B Titr" panose="00000700000000000000" pitchFamily="2" charset="-78"/>
              </a:endParaRPr>
            </a:p>
          </p:txBody>
        </p:sp>
      </p:grpSp>
      <p:sp>
        <p:nvSpPr>
          <p:cNvPr id="20" name="Down Arrow 19"/>
          <p:cNvSpPr/>
          <p:nvPr/>
        </p:nvSpPr>
        <p:spPr>
          <a:xfrm>
            <a:off x="6356619" y="2253983"/>
            <a:ext cx="308508" cy="432212"/>
          </a:xfrm>
          <a:prstGeom prst="downArrow">
            <a:avLst/>
          </a:prstGeom>
          <a:solidFill>
            <a:srgbClr val="9696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20"/>
          <p:cNvSpPr/>
          <p:nvPr/>
        </p:nvSpPr>
        <p:spPr>
          <a:xfrm>
            <a:off x="6363554" y="3194570"/>
            <a:ext cx="354750" cy="412043"/>
          </a:xfrm>
          <a:prstGeom prst="downArrow">
            <a:avLst/>
          </a:prstGeom>
          <a:solidFill>
            <a:srgbClr val="9696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a:off x="6365245" y="4152993"/>
            <a:ext cx="322051" cy="420623"/>
          </a:xfrm>
          <a:prstGeom prst="downArrow">
            <a:avLst/>
          </a:prstGeom>
          <a:solidFill>
            <a:srgbClr val="9696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a:off x="6362153" y="5056627"/>
            <a:ext cx="325143" cy="408641"/>
          </a:xfrm>
          <a:prstGeom prst="downArrow">
            <a:avLst/>
          </a:prstGeom>
          <a:solidFill>
            <a:srgbClr val="9696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08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1124744"/>
            <a:ext cx="8928992" cy="4527906"/>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fa-IR" sz="4000" dirty="0">
                <a:solidFill>
                  <a:srgbClr val="C00000"/>
                </a:solidFill>
                <a:latin typeface="Calibri" panose="020F0502020204030204" pitchFamily="34" charset="0"/>
                <a:ea typeface="Calibri" panose="020F0502020204030204" pitchFamily="34" charset="0"/>
                <a:cs typeface="B Zar" panose="00000400000000000000" pitchFamily="2" charset="-78"/>
              </a:rPr>
              <a:t>ا</a:t>
            </a:r>
            <a:r>
              <a:rPr lang="fa-IR" sz="4000" b="1" dirty="0">
                <a:solidFill>
                  <a:srgbClr val="C00000"/>
                </a:solidFill>
                <a:latin typeface="Calibri" panose="020F0502020204030204" pitchFamily="34" charset="0"/>
                <a:ea typeface="Calibri" panose="020F0502020204030204" pitchFamily="34" charset="0"/>
                <a:cs typeface="B Zar" panose="00000400000000000000" pitchFamily="2" charset="-78"/>
              </a:rPr>
              <a:t>ز این اهداف چه بهره برداری هایی باید نمود؟</a:t>
            </a:r>
            <a:endParaRPr lang="en-US" sz="4000" dirty="0">
              <a:solidFill>
                <a:srgbClr val="C00000"/>
              </a:solidFill>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4000" dirty="0">
                <a:latin typeface="Calibri" panose="020F0502020204030204" pitchFamily="34" charset="0"/>
                <a:ea typeface="Calibri" panose="020F0502020204030204" pitchFamily="34" charset="0"/>
                <a:cs typeface="B Zar" panose="00000400000000000000" pitchFamily="2" charset="-78"/>
              </a:rPr>
              <a:t>تدوین برنامه های درسی و مواد آموزشی</a:t>
            </a:r>
            <a:endParaRPr lang="en-US" sz="40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4000" dirty="0">
                <a:latin typeface="Calibri" panose="020F0502020204030204" pitchFamily="34" charset="0"/>
                <a:ea typeface="Calibri" panose="020F0502020204030204" pitchFamily="34" charset="0"/>
                <a:cs typeface="B Zar" panose="00000400000000000000" pitchFamily="2" charset="-78"/>
              </a:rPr>
              <a:t>ارزشیابی از یادگیری و نظام آموزشی</a:t>
            </a:r>
            <a:endParaRPr lang="en-US" sz="40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4000" dirty="0">
                <a:latin typeface="Calibri" panose="020F0502020204030204" pitchFamily="34" charset="0"/>
                <a:ea typeface="Calibri" panose="020F0502020204030204" pitchFamily="34" charset="0"/>
                <a:cs typeface="B Zar" panose="00000400000000000000" pitchFamily="2" charset="-78"/>
              </a:rPr>
              <a:t>اداره مدرسه</a:t>
            </a:r>
            <a:endParaRPr lang="en-US" sz="40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4000" dirty="0">
                <a:latin typeface="Calibri" panose="020F0502020204030204" pitchFamily="34" charset="0"/>
                <a:ea typeface="Calibri" panose="020F0502020204030204" pitchFamily="34" charset="0"/>
                <a:cs typeface="B Zar" panose="00000400000000000000" pitchFamily="2" charset="-78"/>
              </a:rPr>
              <a:t>پشتیبانی بیرونی از نظام آموزشی </a:t>
            </a:r>
            <a:endParaRPr lang="en-US" sz="4000" dirty="0">
              <a:latin typeface="Calibri" panose="020F0502020204030204" pitchFamily="34" charset="0"/>
              <a:ea typeface="Calibri" panose="020F0502020204030204" pitchFamily="34" charset="0"/>
              <a:cs typeface="B Zar" panose="00000400000000000000" pitchFamily="2" charset="-78"/>
            </a:endParaRPr>
          </a:p>
          <a:p>
            <a:pPr marL="408305" algn="justLow">
              <a:lnSpc>
                <a:spcPct val="107000"/>
              </a:lnSpc>
              <a:spcAft>
                <a:spcPts val="800"/>
              </a:spcAft>
            </a:pPr>
            <a:endParaRPr lang="en-US" sz="4000" b="1" dirty="0">
              <a:solidFill>
                <a:schemeClr val="accent4">
                  <a:lumMod val="75000"/>
                </a:schemeClr>
              </a:solidFill>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2394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up)">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up)">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96" y="908720"/>
            <a:ext cx="9217024" cy="5676747"/>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fa-IR" sz="4400" b="1" dirty="0">
                <a:solidFill>
                  <a:srgbClr val="C00000"/>
                </a:solidFill>
                <a:latin typeface="Calibri" panose="020F0502020204030204" pitchFamily="34" charset="0"/>
                <a:ea typeface="Calibri" panose="020F0502020204030204" pitchFamily="34" charset="0"/>
                <a:cs typeface="B Zar" panose="00000400000000000000" pitchFamily="2" charset="-78"/>
              </a:rPr>
              <a:t>مشخصات اهداف:</a:t>
            </a:r>
            <a:endParaRPr lang="en-US" sz="4400" dirty="0">
              <a:solidFill>
                <a:srgbClr val="C00000"/>
              </a:solidFill>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4400" dirty="0">
                <a:latin typeface="Calibri" panose="020F0502020204030204" pitchFamily="34" charset="0"/>
                <a:ea typeface="Calibri" panose="020F0502020204030204" pitchFamily="34" charset="0"/>
                <a:cs typeface="B Zar" panose="00000400000000000000" pitchFamily="2" charset="-78"/>
              </a:rPr>
              <a:t>ساختار متنی: قالب شایستگی، شمولیت بر ابعاد فرایندی و عملکردی</a:t>
            </a:r>
            <a:endParaRPr lang="en-US" sz="44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4400" dirty="0">
                <a:latin typeface="Calibri" panose="020F0502020204030204" pitchFamily="34" charset="0"/>
                <a:ea typeface="Calibri" panose="020F0502020204030204" pitchFamily="34" charset="0"/>
                <a:cs typeface="B Zar" panose="00000400000000000000" pitchFamily="2" charset="-78"/>
              </a:rPr>
              <a:t>قابلیت ارزشیابی</a:t>
            </a:r>
            <a:endParaRPr lang="en-US" sz="44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4400" dirty="0">
                <a:latin typeface="Calibri" panose="020F0502020204030204" pitchFamily="34" charset="0"/>
                <a:ea typeface="Calibri" panose="020F0502020204030204" pitchFamily="34" charset="0"/>
                <a:cs typeface="B Zar" panose="00000400000000000000" pitchFamily="2" charset="-78"/>
              </a:rPr>
              <a:t>قابلیت طراحی موقعیت های یادگیری متنوع</a:t>
            </a:r>
            <a:endParaRPr lang="en-US" sz="4400" dirty="0">
              <a:latin typeface="Calibri" panose="020F0502020204030204" pitchFamily="34" charset="0"/>
              <a:ea typeface="Calibri" panose="020F0502020204030204" pitchFamily="34" charset="0"/>
              <a:cs typeface="B Zar" panose="00000400000000000000" pitchFamily="2" charset="-78"/>
            </a:endParaRPr>
          </a:p>
          <a:p>
            <a:pPr marL="1257300" lvl="2" indent="-342900">
              <a:lnSpc>
                <a:spcPct val="107000"/>
              </a:lnSpc>
              <a:spcAft>
                <a:spcPts val="800"/>
              </a:spcAft>
              <a:buFont typeface="Symbol" panose="05050102010706020507" pitchFamily="18" charset="2"/>
              <a:buChar char=""/>
            </a:pPr>
            <a:r>
              <a:rPr lang="fa-IR" sz="4400" dirty="0">
                <a:latin typeface="Calibri" panose="020F0502020204030204" pitchFamily="34" charset="0"/>
                <a:ea typeface="Calibri" panose="020F0502020204030204" pitchFamily="34" charset="0"/>
                <a:cs typeface="B Zar" panose="00000400000000000000" pitchFamily="2" charset="-78"/>
              </a:rPr>
              <a:t>کاهش تعداد نسبت به گذشته</a:t>
            </a:r>
            <a:endParaRPr lang="en-US" sz="4400" dirty="0">
              <a:latin typeface="Calibri" panose="020F0502020204030204" pitchFamily="34" charset="0"/>
              <a:ea typeface="Calibri" panose="020F0502020204030204" pitchFamily="34" charset="0"/>
              <a:cs typeface="B Zar" panose="00000400000000000000" pitchFamily="2" charset="-78"/>
            </a:endParaRPr>
          </a:p>
          <a:p>
            <a:pPr marL="408305" algn="justLow">
              <a:lnSpc>
                <a:spcPct val="107000"/>
              </a:lnSpc>
              <a:spcAft>
                <a:spcPts val="800"/>
              </a:spcAft>
            </a:pPr>
            <a:r>
              <a:rPr lang="en-US" sz="4400" b="1" dirty="0">
                <a:latin typeface="Calibri" panose="020F0502020204030204" pitchFamily="34" charset="0"/>
                <a:ea typeface="Calibri" panose="020F0502020204030204" pitchFamily="34" charset="0"/>
                <a:cs typeface="B Zar" panose="00000400000000000000" pitchFamily="2" charset="-78"/>
              </a:rPr>
              <a:t> </a:t>
            </a:r>
          </a:p>
        </p:txBody>
      </p:sp>
    </p:spTree>
    <p:extLst>
      <p:ext uri="{BB962C8B-B14F-4D97-AF65-F5344CB8AC3E}">
        <p14:creationId xmlns:p14="http://schemas.microsoft.com/office/powerpoint/2010/main" val="7459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fa-IR" dirty="0" smtClean="0">
                <a:solidFill>
                  <a:schemeClr val="tx1"/>
                </a:solidFill>
                <a:cs typeface="B Titr" panose="00000700000000000000" pitchFamily="2" charset="-78"/>
              </a:rPr>
              <a:t>شایستگی</a:t>
            </a:r>
            <a:endParaRPr lang="en-GB" dirty="0">
              <a:solidFill>
                <a:schemeClr val="tx1"/>
              </a:solidFill>
              <a:cs typeface="B Titr" panose="00000700000000000000" pitchFamily="2" charset="-78"/>
            </a:endParaRPr>
          </a:p>
        </p:txBody>
      </p:sp>
      <p:sp>
        <p:nvSpPr>
          <p:cNvPr id="6" name="Content Placeholder 5"/>
          <p:cNvSpPr>
            <a:spLocks noGrp="1"/>
          </p:cNvSpPr>
          <p:nvPr>
            <p:ph idx="1"/>
          </p:nvPr>
        </p:nvSpPr>
        <p:spPr/>
        <p:txBody>
          <a:bodyPr>
            <a:normAutofit fontScale="92500" lnSpcReduction="20000"/>
          </a:bodyPr>
          <a:lstStyle/>
          <a:p>
            <a:pPr algn="just" rtl="1"/>
            <a:r>
              <a:rPr lang="fa-IR" sz="3200" dirty="0" smtClean="0">
                <a:solidFill>
                  <a:schemeClr val="tx1"/>
                </a:solidFill>
                <a:cs typeface="B Nazanin" panose="00000400000000000000" pitchFamily="2" charset="-78"/>
              </a:rPr>
              <a:t>اهداف </a:t>
            </a:r>
            <a:r>
              <a:rPr lang="fa-IR" sz="3200" dirty="0">
                <a:solidFill>
                  <a:schemeClr val="tx1"/>
                </a:solidFill>
                <a:cs typeface="B Nazanin" panose="00000400000000000000" pitchFamily="2" charset="-78"/>
              </a:rPr>
              <a:t>دوره‌های تحصیلی ذیل اهداف غایی نظام </a:t>
            </a:r>
            <a:r>
              <a:rPr lang="fa-IR" sz="3200" dirty="0" smtClean="0">
                <a:solidFill>
                  <a:schemeClr val="tx1"/>
                </a:solidFill>
                <a:cs typeface="B Nazanin" panose="00000400000000000000" pitchFamily="2" charset="-78"/>
              </a:rPr>
              <a:t>آموزش </a:t>
            </a:r>
            <a:r>
              <a:rPr lang="fa-IR" sz="3200" dirty="0">
                <a:solidFill>
                  <a:schemeClr val="tx1"/>
                </a:solidFill>
                <a:cs typeface="B Nazanin" panose="00000400000000000000" pitchFamily="2" charset="-78"/>
              </a:rPr>
              <a:t>و پرورش قرار گرفته است و شایسته محور می‌باشند</a:t>
            </a:r>
            <a:r>
              <a:rPr lang="fa-IR" sz="3200" dirty="0" smtClean="0">
                <a:solidFill>
                  <a:schemeClr val="tx1"/>
                </a:solidFill>
                <a:cs typeface="B Nazanin" panose="00000400000000000000" pitchFamily="2" charset="-78"/>
              </a:rPr>
              <a:t>.</a:t>
            </a:r>
          </a:p>
          <a:p>
            <a:pPr algn="just" rtl="1"/>
            <a:r>
              <a:rPr lang="fa-IR" sz="3200" dirty="0" smtClean="0">
                <a:solidFill>
                  <a:schemeClr val="tx1"/>
                </a:solidFill>
                <a:cs typeface="B Nazanin" panose="00000400000000000000" pitchFamily="2" charset="-78"/>
              </a:rPr>
              <a:t>شایستگی </a:t>
            </a:r>
            <a:r>
              <a:rPr lang="fa-IR" sz="3200" dirty="0">
                <a:solidFill>
                  <a:schemeClr val="tx1"/>
                </a:solidFill>
                <a:cs typeface="B Nazanin" panose="00000400000000000000" pitchFamily="2" charset="-78"/>
              </a:rPr>
              <a:t>به عنوان مجموعه‌ای از </a:t>
            </a:r>
            <a:r>
              <a:rPr lang="fa-IR" sz="3200" u="sng" dirty="0">
                <a:solidFill>
                  <a:schemeClr val="tx1"/>
                </a:solidFill>
                <a:cs typeface="B Nazanin" panose="00000400000000000000" pitchFamily="2" charset="-78"/>
              </a:rPr>
              <a:t>صفات</a:t>
            </a:r>
            <a:r>
              <a:rPr lang="fa-IR" sz="3200" dirty="0">
                <a:solidFill>
                  <a:schemeClr val="tx1"/>
                </a:solidFill>
                <a:cs typeface="B Nazanin" panose="00000400000000000000" pitchFamily="2" charset="-78"/>
              </a:rPr>
              <a:t> و </a:t>
            </a:r>
            <a:r>
              <a:rPr lang="fa-IR" sz="3200" u="sng" dirty="0">
                <a:solidFill>
                  <a:schemeClr val="tx1"/>
                </a:solidFill>
                <a:cs typeface="B Nazanin" panose="00000400000000000000" pitchFamily="2" charset="-78"/>
              </a:rPr>
              <a:t>توانمندی‌هایی</a:t>
            </a:r>
            <a:r>
              <a:rPr lang="fa-IR" sz="3200" dirty="0">
                <a:solidFill>
                  <a:schemeClr val="tx1"/>
                </a:solidFill>
                <a:cs typeface="B Nazanin" panose="00000400000000000000" pitchFamily="2" charset="-78"/>
              </a:rPr>
              <a:t> </a:t>
            </a:r>
            <a:r>
              <a:rPr lang="fa-IR" sz="3200" dirty="0" smtClean="0">
                <a:solidFill>
                  <a:schemeClr val="tx1"/>
                </a:solidFill>
                <a:cs typeface="B Nazanin" panose="00000400000000000000" pitchFamily="2" charset="-78"/>
              </a:rPr>
              <a:t>است که </a:t>
            </a:r>
            <a:r>
              <a:rPr lang="fa-IR" sz="3200" dirty="0">
                <a:solidFill>
                  <a:schemeClr val="tx1"/>
                </a:solidFill>
                <a:cs typeface="B Nazanin" panose="00000400000000000000" pitchFamily="2" charset="-78"/>
              </a:rPr>
              <a:t>بر یک </a:t>
            </a:r>
            <a:r>
              <a:rPr lang="fa-IR" sz="3200" u="sng" dirty="0">
                <a:solidFill>
                  <a:schemeClr val="tx1"/>
                </a:solidFill>
                <a:cs typeface="B Nazanin" panose="00000400000000000000" pitchFamily="2" charset="-78"/>
              </a:rPr>
              <a:t>نظام عمل پیچیده</a:t>
            </a:r>
            <a:r>
              <a:rPr lang="fa-IR" sz="3200" dirty="0">
                <a:solidFill>
                  <a:schemeClr val="tx1"/>
                </a:solidFill>
                <a:cs typeface="B Nazanin" panose="00000400000000000000" pitchFamily="2" charset="-78"/>
              </a:rPr>
              <a:t> دلالت </a:t>
            </a:r>
            <a:r>
              <a:rPr lang="fa-IR" sz="3200" dirty="0" smtClean="0">
                <a:solidFill>
                  <a:schemeClr val="tx1"/>
                </a:solidFill>
                <a:cs typeface="B Nazanin" panose="00000400000000000000" pitchFamily="2" charset="-78"/>
              </a:rPr>
              <a:t>دارد و </a:t>
            </a:r>
            <a:r>
              <a:rPr lang="fa-IR" sz="3200" dirty="0">
                <a:solidFill>
                  <a:schemeClr val="tx1"/>
                </a:solidFill>
                <a:cs typeface="B Nazanin" panose="00000400000000000000" pitchFamily="2" charset="-78"/>
              </a:rPr>
              <a:t>ترکیبی از مهارت‌های </a:t>
            </a:r>
            <a:r>
              <a:rPr lang="fa-IR" sz="3200" u="sng" dirty="0">
                <a:solidFill>
                  <a:schemeClr val="tx1"/>
                </a:solidFill>
                <a:cs typeface="B Nazanin" panose="00000400000000000000" pitchFamily="2" charset="-78"/>
              </a:rPr>
              <a:t>شناختی</a:t>
            </a:r>
            <a:r>
              <a:rPr lang="fa-IR" sz="3200" dirty="0">
                <a:solidFill>
                  <a:schemeClr val="tx1"/>
                </a:solidFill>
                <a:cs typeface="B Nazanin" panose="00000400000000000000" pitchFamily="2" charset="-78"/>
              </a:rPr>
              <a:t>، </a:t>
            </a:r>
            <a:r>
              <a:rPr lang="fa-IR" sz="3200" u="sng" dirty="0">
                <a:solidFill>
                  <a:schemeClr val="tx1"/>
                </a:solidFill>
                <a:cs typeface="B Nazanin" panose="00000400000000000000" pitchFamily="2" charset="-78"/>
              </a:rPr>
              <a:t>فراشناختی</a:t>
            </a:r>
            <a:r>
              <a:rPr lang="fa-IR" sz="3200" dirty="0">
                <a:solidFill>
                  <a:schemeClr val="tx1"/>
                </a:solidFill>
                <a:cs typeface="B Nazanin" panose="00000400000000000000" pitchFamily="2" charset="-78"/>
              </a:rPr>
              <a:t> و </a:t>
            </a:r>
            <a:r>
              <a:rPr lang="fa-IR" sz="3200" u="sng" dirty="0">
                <a:solidFill>
                  <a:schemeClr val="tx1"/>
                </a:solidFill>
                <a:cs typeface="B Nazanin" panose="00000400000000000000" pitchFamily="2" charset="-78"/>
              </a:rPr>
              <a:t>مهارت‌های عملی</a:t>
            </a:r>
            <a:r>
              <a:rPr lang="fa-IR" sz="3200" dirty="0">
                <a:solidFill>
                  <a:schemeClr val="tx1"/>
                </a:solidFill>
                <a:cs typeface="B Nazanin" panose="00000400000000000000" pitchFamily="2" charset="-78"/>
              </a:rPr>
              <a:t>، دانش ( از جمله دانش ضمنی، دانشی که در فرآیند کسب دانش صریح و گاه به صورت ناخودآگاه کسب می شود) </a:t>
            </a:r>
            <a:r>
              <a:rPr lang="fa-IR" sz="3200" u="sng" dirty="0">
                <a:solidFill>
                  <a:schemeClr val="tx1"/>
                </a:solidFill>
                <a:cs typeface="B Nazanin" panose="00000400000000000000" pitchFamily="2" charset="-78"/>
              </a:rPr>
              <a:t>انگیزش، ارزش‌ها و اخلاق</a:t>
            </a:r>
            <a:r>
              <a:rPr lang="fa-IR" sz="3200" dirty="0">
                <a:solidFill>
                  <a:schemeClr val="tx1"/>
                </a:solidFill>
                <a:cs typeface="B Nazanin" panose="00000400000000000000" pitchFamily="2" charset="-78"/>
              </a:rPr>
              <a:t>، </a:t>
            </a:r>
            <a:r>
              <a:rPr lang="fa-IR" sz="3200" u="sng" dirty="0">
                <a:solidFill>
                  <a:schemeClr val="tx1"/>
                </a:solidFill>
                <a:cs typeface="B Nazanin" panose="00000400000000000000" pitchFamily="2" charset="-78"/>
              </a:rPr>
              <a:t>نگرش‌ها</a:t>
            </a:r>
            <a:r>
              <a:rPr lang="fa-IR" sz="3200" dirty="0">
                <a:solidFill>
                  <a:schemeClr val="tx1"/>
                </a:solidFill>
                <a:cs typeface="B Nazanin" panose="00000400000000000000" pitchFamily="2" charset="-78"/>
              </a:rPr>
              <a:t>، </a:t>
            </a:r>
            <a:r>
              <a:rPr lang="fa-IR" sz="3200" u="sng" dirty="0">
                <a:solidFill>
                  <a:schemeClr val="tx1"/>
                </a:solidFill>
                <a:cs typeface="B Nazanin" panose="00000400000000000000" pitchFamily="2" charset="-78"/>
              </a:rPr>
              <a:t>هیجانات و رفتار‌های اجتماعی </a:t>
            </a:r>
            <a:r>
              <a:rPr lang="fa-IR" sz="3200" dirty="0">
                <a:solidFill>
                  <a:schemeClr val="tx1"/>
                </a:solidFill>
                <a:cs typeface="B Nazanin" panose="00000400000000000000" pitchFamily="2" charset="-78"/>
              </a:rPr>
              <a:t>است که برای انجام عمل در موقعيتي خاصی بکارگرفته می شوند. </a:t>
            </a:r>
            <a:endParaRPr lang="en-GB" sz="3200" dirty="0">
              <a:solidFill>
                <a:schemeClr val="tx1"/>
              </a:solidFill>
              <a:cs typeface="B Nazanin" panose="00000400000000000000" pitchFamily="2" charset="-78"/>
            </a:endParaRPr>
          </a:p>
          <a:p>
            <a:endParaRPr lang="en-GB" dirty="0">
              <a:solidFill>
                <a:schemeClr val="tx1"/>
              </a:solidFill>
            </a:endParaRPr>
          </a:p>
        </p:txBody>
      </p:sp>
    </p:spTree>
    <p:extLst>
      <p:ext uri="{BB962C8B-B14F-4D97-AF65-F5344CB8AC3E}">
        <p14:creationId xmlns:p14="http://schemas.microsoft.com/office/powerpoint/2010/main" val="2058933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Dividend">
  <a:themeElements>
    <a:clrScheme name="Custom 10">
      <a:dk1>
        <a:sysClr val="windowText" lastClr="000000"/>
      </a:dk1>
      <a:lt1>
        <a:sysClr val="window" lastClr="FFFFFF"/>
      </a:lt1>
      <a:dk2>
        <a:srgbClr val="BFBFBF"/>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476</TotalTime>
  <Words>2487</Words>
  <Application>Microsoft Office PowerPoint</Application>
  <PresentationFormat>Widescreen</PresentationFormat>
  <Paragraphs>306</Paragraphs>
  <Slides>25</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Arial</vt:lpstr>
      <vt:lpstr>B Nazanin</vt:lpstr>
      <vt:lpstr>B Titr</vt:lpstr>
      <vt:lpstr>B Zar</vt:lpstr>
      <vt:lpstr>Calibri</vt:lpstr>
      <vt:lpstr>Garamond</vt:lpstr>
      <vt:lpstr>Gill Sans MT</vt:lpstr>
      <vt:lpstr>IranNastaliq</vt:lpstr>
      <vt:lpstr>Symbol</vt:lpstr>
      <vt:lpstr>Times New Roman</vt:lpstr>
      <vt:lpstr>Wingdings</vt:lpstr>
      <vt:lpstr>Wingdings 2</vt:lpstr>
      <vt:lpstr>Organic</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شایستگی</vt:lpstr>
      <vt:lpstr>PowerPoint Presentation</vt:lpstr>
      <vt:lpstr>ساختار نگارشی اهداف دوره های تحصیلی</vt:lpstr>
      <vt:lpstr>یک نمونه</vt:lpstr>
      <vt:lpstr>مراحل تولید اهداف دوره هاي تحصيلي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سلسله مراتب اهداف نظام تعلیم و تربیت رسمی عمومی</vt:lpstr>
      <vt:lpstr>سلسله مراتب اهداف نظام تعلیم و تربیت رسمی عمومی</vt:lpstr>
      <vt:lpstr>سلسله مراتب اهداف نظام تعلیم و تربیت رسمی عمومی</vt:lpstr>
      <vt:lpstr>سلسله مراتب اهداف نظام تعلیم و تربیت رسمی عمومی</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PKR User</dc:creator>
  <cp:lastModifiedBy>mahmood amani</cp:lastModifiedBy>
  <cp:revision>108</cp:revision>
  <cp:lastPrinted>2019-10-07T12:31:27Z</cp:lastPrinted>
  <dcterms:created xsi:type="dcterms:W3CDTF">2018-08-05T21:31:52Z</dcterms:created>
  <dcterms:modified xsi:type="dcterms:W3CDTF">2019-11-19T06:02:26Z</dcterms:modified>
</cp:coreProperties>
</file>